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media/image1.jpeg" ContentType="image/jpeg"/>
  <Override PartName="/ppt/media/image2.jpeg" ContentType="image/jpeg"/>
  <Override PartName="/ppt/theme/theme2.xml" ContentType="application/vnd.openxmlformats-officedocument.theme+xml"/>
  <Override PartName="/ppt/media/image3.jpeg" ContentType="image/jpeg"/>
  <Override PartName="/ppt/media/image4.jpeg" ContentType="image/jpeg"/>
  <Override PartName="/ppt/media/image5.jpeg" ContentType="image/jpeg"/>
  <Override PartName="/ppt/media/image6.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9144000" cy="6858000"/>
  <p:notesSz cx="6858000" cy="9144000"/>
  <p:defaultTextStyle>
    <a:lvl1pPr>
      <a:defRPr>
        <a:latin typeface="+mj-lt"/>
        <a:ea typeface="+mj-ea"/>
        <a:cs typeface="+mj-cs"/>
        <a:sym typeface="Avenir Roman"/>
      </a:defRPr>
    </a:lvl1pPr>
    <a:lvl2pPr>
      <a:defRPr>
        <a:latin typeface="+mj-lt"/>
        <a:ea typeface="+mj-ea"/>
        <a:cs typeface="+mj-cs"/>
        <a:sym typeface="Avenir Roman"/>
      </a:defRPr>
    </a:lvl2pPr>
    <a:lvl3pPr>
      <a:defRPr>
        <a:latin typeface="+mj-lt"/>
        <a:ea typeface="+mj-ea"/>
        <a:cs typeface="+mj-cs"/>
        <a:sym typeface="Avenir Roman"/>
      </a:defRPr>
    </a:lvl3pPr>
    <a:lvl4pPr>
      <a:defRPr>
        <a:latin typeface="+mj-lt"/>
        <a:ea typeface="+mj-ea"/>
        <a:cs typeface="+mj-cs"/>
        <a:sym typeface="Avenir Roman"/>
      </a:defRPr>
    </a:lvl4pPr>
    <a:lvl5pPr>
      <a:defRPr>
        <a:latin typeface="+mj-lt"/>
        <a:ea typeface="+mj-ea"/>
        <a:cs typeface="+mj-cs"/>
        <a:sym typeface="Avenir Roman"/>
      </a:defRPr>
    </a:lvl5pPr>
    <a:lvl6pPr>
      <a:defRPr>
        <a:latin typeface="+mj-lt"/>
        <a:ea typeface="+mj-ea"/>
        <a:cs typeface="+mj-cs"/>
        <a:sym typeface="Avenir Roman"/>
      </a:defRPr>
    </a:lvl6pPr>
    <a:lvl7pPr>
      <a:defRPr>
        <a:latin typeface="+mj-lt"/>
        <a:ea typeface="+mj-ea"/>
        <a:cs typeface="+mj-cs"/>
        <a:sym typeface="Avenir Roman"/>
      </a:defRPr>
    </a:lvl7pPr>
    <a:lvl8pPr>
      <a:defRPr>
        <a:latin typeface="+mj-lt"/>
        <a:ea typeface="+mj-ea"/>
        <a:cs typeface="+mj-cs"/>
        <a:sym typeface="Avenir Roman"/>
      </a:defRPr>
    </a:lvl8pPr>
    <a:lvl9pPr>
      <a:defRPr>
        <a:latin typeface="+mj-lt"/>
        <a:ea typeface="+mj-ea"/>
        <a:cs typeface="+mj-cs"/>
        <a:sym typeface="Avenir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b="def" i="def"/>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b="def" i="def"/>
      <a:tcStyle>
        <a:tcBdr/>
        <a:fill>
          <a:solidFill>
            <a:srgbClr val="E8ECF4"/>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EEE7283C-3CF3-47DC-8721-378D4A62B22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b="def" i="def"/>
      <a:tcStyle>
        <a:tcBdr/>
        <a:fill>
          <a:solidFill>
            <a:srgbClr val="EFF3E9"/>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CF821DB8-F4EB-4A41-A1BA-3FCAFE7338EE}"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b="def" i="def"/>
      <a:tcStyle>
        <a:tcBdr/>
        <a:fill>
          <a:solidFill>
            <a:srgbClr val="FDEEE8"/>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33BA23B1-9221-436E-865A-0063620EA4FD}" styleName="">
    <a:tblBg/>
    <a:wholeTbl>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2708684C-4D16-4618-839F-0558EEFCDFE6}"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p:nvPr>
            <p:ph type="sldImg"/>
          </p:nvPr>
        </p:nvSpPr>
        <p:spPr>
          <a:xfrm>
            <a:off x="1143000" y="685800"/>
            <a:ext cx="4572000" cy="3429000"/>
          </a:xfrm>
          <a:prstGeom prst="rect">
            <a:avLst/>
          </a:prstGeom>
        </p:spPr>
        <p:txBody>
          <a:bodyPr/>
          <a:lstStyle/>
          <a:p>
            <a:pPr lvl="0"/>
          </a:p>
        </p:txBody>
      </p:sp>
      <p:sp>
        <p:nvSpPr>
          <p:cNvPr id="116" name="Shape 116"/>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Титульный слайд">
    <p:spTree>
      <p:nvGrpSpPr>
        <p:cNvPr id="1" name=""/>
        <p:cNvGrpSpPr/>
        <p:nvPr/>
      </p:nvGrpSpPr>
      <p:grpSpPr>
        <a:xfrm>
          <a:off x="0" y="0"/>
          <a:ext cx="0" cy="0"/>
          <a:chOff x="0" y="0"/>
          <a:chExt cx="0" cy="0"/>
        </a:xfrm>
      </p:grpSpPr>
      <p:sp>
        <p:nvSpPr>
          <p:cNvPr id="6" name="Shape 6"/>
          <p:cNvSpPr/>
          <p:nvPr>
            <p:ph type="title"/>
          </p:nvPr>
        </p:nvSpPr>
        <p:spPr>
          <a:xfrm>
            <a:off x="685800" y="1844675"/>
            <a:ext cx="7772400" cy="2041525"/>
          </a:xfrm>
          <a:prstGeom prst="rect">
            <a:avLst/>
          </a:prstGeom>
        </p:spPr>
        <p:txBody>
          <a:bodyPr/>
          <a:lstStyle/>
          <a:p>
            <a:pPr lvl="0">
              <a:defRPr sz="1800"/>
            </a:pPr>
            <a:r>
              <a:rPr sz="4400"/>
              <a:t>Текст заголовка</a:t>
            </a:r>
          </a:p>
        </p:txBody>
      </p:sp>
      <p:sp>
        <p:nvSpPr>
          <p:cNvPr id="7" name="Shape 7"/>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algn="ctr">
              <a:buFontTx/>
              <a:defRPr>
                <a:solidFill>
                  <a:srgbClr val="888888"/>
                </a:solidFill>
              </a:defRPr>
            </a:lvl2pPr>
            <a:lvl3pPr algn="ctr">
              <a:buFontTx/>
              <a:defRPr>
                <a:solidFill>
                  <a:srgbClr val="888888"/>
                </a:solidFill>
              </a:defRPr>
            </a:lvl3pPr>
            <a:lvl4pPr algn="ctr">
              <a:buFontTx/>
              <a:defRPr>
                <a:solidFill>
                  <a:srgbClr val="888888"/>
                </a:solidFill>
              </a:defRPr>
            </a:lvl4pPr>
            <a:lvl5pPr algn="ctr">
              <a:buFontTx/>
              <a:defRPr>
                <a:solidFill>
                  <a:srgbClr val="888888"/>
                </a:solidFill>
              </a:defRPr>
            </a:lvl5pPr>
          </a:lstStyle>
          <a:p>
            <a:pPr lvl="0">
              <a:defRPr sz="1800">
                <a:solidFill>
                  <a:srgbClr val="000000"/>
                </a:solidFill>
              </a:defRPr>
            </a:pPr>
            <a:r>
              <a:rPr sz="3200">
                <a:solidFill>
                  <a:srgbClr val="888888"/>
                </a:solidFill>
              </a:rPr>
              <a:t>Уровень текста 1</a:t>
            </a:r>
            <a:endParaRPr sz="3200">
              <a:solidFill>
                <a:srgbClr val="888888"/>
              </a:solidFill>
            </a:endParaRPr>
          </a:p>
          <a:p>
            <a:pPr lvl="1">
              <a:defRPr sz="1800">
                <a:solidFill>
                  <a:srgbClr val="000000"/>
                </a:solidFill>
              </a:defRPr>
            </a:pPr>
            <a:r>
              <a:rPr sz="3200">
                <a:solidFill>
                  <a:srgbClr val="888888"/>
                </a:solidFill>
              </a:rPr>
              <a:t>Уровень текста 2</a:t>
            </a:r>
            <a:endParaRPr sz="3200">
              <a:solidFill>
                <a:srgbClr val="888888"/>
              </a:solidFill>
            </a:endParaRPr>
          </a:p>
          <a:p>
            <a:pPr lvl="2">
              <a:defRPr sz="1800">
                <a:solidFill>
                  <a:srgbClr val="000000"/>
                </a:solidFill>
              </a:defRPr>
            </a:pPr>
            <a:r>
              <a:rPr sz="3200">
                <a:solidFill>
                  <a:srgbClr val="888888"/>
                </a:solidFill>
              </a:rPr>
              <a:t>Уровень текста 3</a:t>
            </a:r>
            <a:endParaRPr sz="3200">
              <a:solidFill>
                <a:srgbClr val="888888"/>
              </a:solidFill>
            </a:endParaRPr>
          </a:p>
          <a:p>
            <a:pPr lvl="3">
              <a:defRPr sz="1800">
                <a:solidFill>
                  <a:srgbClr val="000000"/>
                </a:solidFill>
              </a:defRPr>
            </a:pPr>
            <a:r>
              <a:rPr sz="3200">
                <a:solidFill>
                  <a:srgbClr val="888888"/>
                </a:solidFill>
              </a:rPr>
              <a:t>Уровень текста 4</a:t>
            </a:r>
            <a:endParaRPr sz="3200">
              <a:solidFill>
                <a:srgbClr val="888888"/>
              </a:solidFill>
            </a:endParaRPr>
          </a:p>
          <a:p>
            <a:pPr lvl="4">
              <a:defRPr sz="1800">
                <a:solidFill>
                  <a:srgbClr val="000000"/>
                </a:solidFill>
              </a:defRPr>
            </a:pPr>
            <a:r>
              <a:rPr sz="3200">
                <a:solidFill>
                  <a:srgbClr val="888888"/>
                </a:solidFill>
              </a:rPr>
              <a:t>Уровень текста 5</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Заголовок и вертикальный текст">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pPr>
            <a:r>
              <a:rPr sz="4400"/>
              <a:t>Текст заголовка</a:t>
            </a:r>
          </a:p>
        </p:txBody>
      </p:sp>
      <p:sp>
        <p:nvSpPr>
          <p:cNvPr id="40" name="Shape 40"/>
          <p:cNvSpPr/>
          <p:nvPr>
            <p:ph type="body" idx="1"/>
          </p:nvPr>
        </p:nvSpPr>
        <p:spPr>
          <a:prstGeom prst="rect">
            <a:avLst/>
          </a:prstGeom>
        </p:spPr>
        <p:txBody>
          <a:body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Вертикальный заголовок и текст">
    <p:spTree>
      <p:nvGrpSpPr>
        <p:cNvPr id="1" name=""/>
        <p:cNvGrpSpPr/>
        <p:nvPr/>
      </p:nvGrpSpPr>
      <p:grpSpPr>
        <a:xfrm>
          <a:off x="0" y="0"/>
          <a:ext cx="0" cy="0"/>
          <a:chOff x="0" y="0"/>
          <a:chExt cx="0" cy="0"/>
        </a:xfrm>
      </p:grpSpPr>
      <p:sp>
        <p:nvSpPr>
          <p:cNvPr id="43" name="Shape 43"/>
          <p:cNvSpPr/>
          <p:nvPr>
            <p:ph type="title"/>
          </p:nvPr>
        </p:nvSpPr>
        <p:spPr>
          <a:xfrm>
            <a:off x="6629400" y="0"/>
            <a:ext cx="2057400" cy="6400802"/>
          </a:xfrm>
          <a:prstGeom prst="rect">
            <a:avLst/>
          </a:prstGeom>
        </p:spPr>
        <p:txBody>
          <a:bodyPr/>
          <a:lstStyle/>
          <a:p>
            <a:pPr lvl="0">
              <a:defRPr sz="1800"/>
            </a:pPr>
            <a:r>
              <a:rPr sz="4400"/>
              <a:t>Текст заголовка</a:t>
            </a:r>
          </a:p>
        </p:txBody>
      </p:sp>
      <p:sp>
        <p:nvSpPr>
          <p:cNvPr id="44" name="Shape 44"/>
          <p:cNvSpPr/>
          <p:nvPr>
            <p:ph type="body" idx="1"/>
          </p:nvPr>
        </p:nvSpPr>
        <p:spPr>
          <a:xfrm>
            <a:off x="457200" y="274638"/>
            <a:ext cx="6019800" cy="6583365"/>
          </a:xfrm>
          <a:prstGeom prst="rect">
            <a:avLst/>
          </a:prstGeom>
        </p:spPr>
        <p:txBody>
          <a:body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Titolo e contenuto">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lIns="0" tIns="0" rIns="0" bIns="0"/>
          <a:lstStyle>
            <a:lvl1pPr defTabSz="457200">
              <a:defRPr>
                <a:solidFill>
                  <a:srgbClr val="800000"/>
                </a:solidFill>
                <a:latin typeface="Gill Sans MT"/>
                <a:ea typeface="Gill Sans MT"/>
                <a:cs typeface="Gill Sans MT"/>
                <a:sym typeface="Gill Sans MT"/>
              </a:defRPr>
            </a:lvl1pPr>
          </a:lstStyle>
          <a:p>
            <a:pPr lvl="0">
              <a:defRPr sz="1800">
                <a:solidFill>
                  <a:srgbClr val="000000"/>
                </a:solidFill>
              </a:defRPr>
            </a:pPr>
            <a:r>
              <a:rPr sz="4400">
                <a:solidFill>
                  <a:srgbClr val="800000"/>
                </a:solidFill>
              </a:rPr>
              <a:t>Текст заголовка</a:t>
            </a:r>
          </a:p>
        </p:txBody>
      </p:sp>
      <p:sp>
        <p:nvSpPr>
          <p:cNvPr id="48" name="Shape 48"/>
          <p:cNvSpPr/>
          <p:nvPr>
            <p:ph type="body" idx="1"/>
          </p:nvPr>
        </p:nvSpPr>
        <p:spPr>
          <a:prstGeom prst="rect">
            <a:avLst/>
          </a:prstGeom>
        </p:spPr>
        <p:txBody>
          <a:bodyPr lIns="0" tIns="0" rIns="0" bIns="0"/>
          <a:lstStyle>
            <a:lvl1pPr defTabSz="457200">
              <a:defRPr>
                <a:latin typeface="Gill Sans MT"/>
                <a:ea typeface="Gill Sans MT"/>
                <a:cs typeface="Gill Sans MT"/>
                <a:sym typeface="Gill Sans MT"/>
              </a:defRPr>
            </a:lvl1pPr>
            <a:lvl2pPr defTabSz="457200">
              <a:defRPr>
                <a:latin typeface="Gill Sans MT"/>
                <a:ea typeface="Gill Sans MT"/>
                <a:cs typeface="Gill Sans MT"/>
                <a:sym typeface="Gill Sans MT"/>
              </a:defRPr>
            </a:lvl2pPr>
            <a:lvl3pPr defTabSz="457200">
              <a:defRPr>
                <a:latin typeface="Gill Sans MT"/>
                <a:ea typeface="Gill Sans MT"/>
                <a:cs typeface="Gill Sans MT"/>
                <a:sym typeface="Gill Sans MT"/>
              </a:defRPr>
            </a:lvl3pPr>
            <a:lvl4pPr defTabSz="457200">
              <a:defRPr>
                <a:latin typeface="Gill Sans MT"/>
                <a:ea typeface="Gill Sans MT"/>
                <a:cs typeface="Gill Sans MT"/>
                <a:sym typeface="Gill Sans MT"/>
              </a:defRPr>
            </a:lvl4pPr>
            <a:lvl5pPr defTabSz="457200">
              <a:defRPr>
                <a:latin typeface="Gill Sans MT"/>
                <a:ea typeface="Gill Sans MT"/>
                <a:cs typeface="Gill Sans MT"/>
                <a:sym typeface="Gill Sans MT"/>
              </a:defRPr>
            </a:lvl5p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49" name="Shape 49"/>
          <p:cNvSpPr/>
          <p:nvPr>
            <p:ph type="sldNum" sz="quarter" idx="2"/>
          </p:nvPr>
        </p:nvSpPr>
        <p:spPr>
          <a:xfrm>
            <a:off x="6553200" y="6450010"/>
            <a:ext cx="2133600" cy="177801"/>
          </a:xfrm>
          <a:prstGeom prst="rect">
            <a:avLst/>
          </a:prstGeom>
        </p:spPr>
        <p:txBody>
          <a:bodyPr lIns="0" tIns="0" rIns="0" bIns="0"/>
          <a:lstStyle>
            <a:lvl1pPr defTabSz="457200">
              <a:defRPr>
                <a:latin typeface="Gill Sans MT"/>
                <a:ea typeface="Gill Sans MT"/>
                <a:cs typeface="Gill Sans MT"/>
                <a:sym typeface="Gill Sans MT"/>
              </a:defRPr>
            </a:lvl1pPr>
          </a:lstStyle>
          <a:p>
            <a:pPr lvl="0"/>
            <a:fld id="{86CB4B4D-7CA3-9044-876B-883B54F8677D}" type="slidenum"/>
          </a:p>
        </p:txBody>
      </p:sp>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olo e contenuto">
    <p:spTree>
      <p:nvGrpSpPr>
        <p:cNvPr id="1" name=""/>
        <p:cNvGrpSpPr/>
        <p:nvPr/>
      </p:nvGrpSpPr>
      <p:grpSpPr>
        <a:xfrm>
          <a:off x="0" y="0"/>
          <a:ext cx="0" cy="0"/>
          <a:chOff x="0" y="0"/>
          <a:chExt cx="0" cy="0"/>
        </a:xfrm>
      </p:grpSpPr>
      <p:sp>
        <p:nvSpPr>
          <p:cNvPr id="51" name="Shape 51"/>
          <p:cNvSpPr/>
          <p:nvPr>
            <p:ph type="title"/>
          </p:nvPr>
        </p:nvSpPr>
        <p:spPr>
          <a:prstGeom prst="rect">
            <a:avLst/>
          </a:prstGeom>
        </p:spPr>
        <p:txBody>
          <a:bodyPr lIns="0" tIns="0" rIns="0" bIns="0"/>
          <a:lstStyle>
            <a:lvl1pPr defTabSz="457200">
              <a:defRPr>
                <a:solidFill>
                  <a:srgbClr val="800000"/>
                </a:solidFill>
                <a:latin typeface="Gill Sans MT"/>
                <a:ea typeface="Gill Sans MT"/>
                <a:cs typeface="Gill Sans MT"/>
                <a:sym typeface="Gill Sans MT"/>
              </a:defRPr>
            </a:lvl1pPr>
          </a:lstStyle>
          <a:p>
            <a:pPr lvl="0">
              <a:defRPr sz="1800">
                <a:solidFill>
                  <a:srgbClr val="000000"/>
                </a:solidFill>
              </a:defRPr>
            </a:pPr>
            <a:r>
              <a:rPr sz="4400">
                <a:solidFill>
                  <a:srgbClr val="800000"/>
                </a:solidFill>
              </a:rPr>
              <a:t>Текст заголовка</a:t>
            </a:r>
          </a:p>
        </p:txBody>
      </p:sp>
      <p:sp>
        <p:nvSpPr>
          <p:cNvPr id="52" name="Shape 52"/>
          <p:cNvSpPr/>
          <p:nvPr>
            <p:ph type="body" idx="1"/>
          </p:nvPr>
        </p:nvSpPr>
        <p:spPr>
          <a:prstGeom prst="rect">
            <a:avLst/>
          </a:prstGeom>
        </p:spPr>
        <p:txBody>
          <a:bodyPr lIns="0" tIns="0" rIns="0" bIns="0"/>
          <a:lstStyle>
            <a:lvl1pPr defTabSz="457200">
              <a:defRPr>
                <a:latin typeface="Gill Sans MT"/>
                <a:ea typeface="Gill Sans MT"/>
                <a:cs typeface="Gill Sans MT"/>
                <a:sym typeface="Gill Sans MT"/>
              </a:defRPr>
            </a:lvl1pPr>
            <a:lvl2pPr defTabSz="457200">
              <a:defRPr>
                <a:latin typeface="Gill Sans MT"/>
                <a:ea typeface="Gill Sans MT"/>
                <a:cs typeface="Gill Sans MT"/>
                <a:sym typeface="Gill Sans MT"/>
              </a:defRPr>
            </a:lvl2pPr>
            <a:lvl3pPr defTabSz="457200">
              <a:defRPr>
                <a:latin typeface="Gill Sans MT"/>
                <a:ea typeface="Gill Sans MT"/>
                <a:cs typeface="Gill Sans MT"/>
                <a:sym typeface="Gill Sans MT"/>
              </a:defRPr>
            </a:lvl3pPr>
            <a:lvl4pPr defTabSz="457200">
              <a:defRPr>
                <a:latin typeface="Gill Sans MT"/>
                <a:ea typeface="Gill Sans MT"/>
                <a:cs typeface="Gill Sans MT"/>
                <a:sym typeface="Gill Sans MT"/>
              </a:defRPr>
            </a:lvl4pPr>
            <a:lvl5pPr defTabSz="457200">
              <a:defRPr>
                <a:latin typeface="Gill Sans MT"/>
                <a:ea typeface="Gill Sans MT"/>
                <a:cs typeface="Gill Sans MT"/>
                <a:sym typeface="Gill Sans MT"/>
              </a:defRPr>
            </a:lvl5p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53" name="Shape 53"/>
          <p:cNvSpPr/>
          <p:nvPr>
            <p:ph type="sldNum" sz="quarter" idx="2"/>
          </p:nvPr>
        </p:nvSpPr>
        <p:spPr>
          <a:xfrm>
            <a:off x="6553200" y="6450010"/>
            <a:ext cx="2133600" cy="177801"/>
          </a:xfrm>
          <a:prstGeom prst="rect">
            <a:avLst/>
          </a:prstGeom>
        </p:spPr>
        <p:txBody>
          <a:bodyPr lIns="0" tIns="0" rIns="0" bIns="0"/>
          <a:lstStyle>
            <a:lvl1pPr defTabSz="457200">
              <a:defRPr>
                <a:latin typeface="Gill Sans MT"/>
                <a:ea typeface="Gill Sans MT"/>
                <a:cs typeface="Gill Sans MT"/>
                <a:sym typeface="Gill Sans MT"/>
              </a:defRPr>
            </a:lvl1pPr>
          </a:lstStyle>
          <a:p>
            <a:pPr lvl="0"/>
            <a:fld id="{86CB4B4D-7CA3-9044-876B-883B54F8677D}" type="slidenum"/>
          </a:p>
        </p:txBody>
      </p:sp>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Vuoto">
    <p:spTree>
      <p:nvGrpSpPr>
        <p:cNvPr id="1" name=""/>
        <p:cNvGrpSpPr/>
        <p:nvPr/>
      </p:nvGrpSpPr>
      <p:grpSpPr>
        <a:xfrm>
          <a:off x="0" y="0"/>
          <a:ext cx="0" cy="0"/>
          <a:chOff x="0" y="0"/>
          <a:chExt cx="0" cy="0"/>
        </a:xfrm>
      </p:grpSpPr>
      <p:sp>
        <p:nvSpPr>
          <p:cNvPr id="55" name="Shape 55"/>
          <p:cNvSpPr/>
          <p:nvPr>
            <p:ph type="sldNum" sz="quarter" idx="2"/>
          </p:nvPr>
        </p:nvSpPr>
        <p:spPr>
          <a:xfrm>
            <a:off x="6553200" y="6450010"/>
            <a:ext cx="2133600" cy="177801"/>
          </a:xfrm>
          <a:prstGeom prst="rect">
            <a:avLst/>
          </a:prstGeom>
        </p:spPr>
        <p:txBody>
          <a:bodyPr lIns="0" tIns="0" rIns="0" bIns="0"/>
          <a:lstStyle>
            <a:lvl1pPr defTabSz="457200">
              <a:defRPr>
                <a:latin typeface="Gill Sans MT"/>
                <a:ea typeface="Gill Sans MT"/>
                <a:cs typeface="Gill Sans MT"/>
                <a:sym typeface="Gill Sans MT"/>
              </a:defRPr>
            </a:lvl1pPr>
          </a:lstStyle>
          <a:p>
            <a:pPr lvl="0"/>
            <a:fld id="{86CB4B4D-7CA3-9044-876B-883B54F8677D}" type="slidenum"/>
          </a:p>
        </p:txBody>
      </p:sp>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bg>
      <p:bgPr>
        <a:gradFill flip="none" rotWithShape="1">
          <a:gsLst>
            <a:gs pos="0">
              <a:srgbClr val="000000"/>
            </a:gs>
            <a:gs pos="39999">
              <a:srgbClr val="0A128C"/>
            </a:gs>
            <a:gs pos="70000">
              <a:srgbClr val="181CC7"/>
            </a:gs>
            <a:gs pos="88000">
              <a:srgbClr val="7005D4"/>
            </a:gs>
            <a:gs pos="100000">
              <a:srgbClr val="8C3D91"/>
            </a:gs>
          </a:gsLst>
          <a:lin ang="5400000" scaled="0"/>
        </a:gradFill>
      </p:bgPr>
    </p:bg>
    <p:spTree>
      <p:nvGrpSpPr>
        <p:cNvPr id="1" name=""/>
        <p:cNvGrpSpPr/>
        <p:nvPr/>
      </p:nvGrpSpPr>
      <p:grpSpPr>
        <a:xfrm>
          <a:off x="0" y="0"/>
          <a:ext cx="0" cy="0"/>
          <a:chOff x="0" y="0"/>
          <a:chExt cx="0" cy="0"/>
        </a:xfrm>
      </p:grpSpPr>
      <p:sp>
        <p:nvSpPr>
          <p:cNvPr id="57" name="Shape 57"/>
          <p:cNvSpPr/>
          <p:nvPr>
            <p:ph type="title"/>
          </p:nvPr>
        </p:nvSpPr>
        <p:spPr>
          <a:prstGeom prst="rect">
            <a:avLst/>
          </a:prstGeom>
        </p:spPr>
        <p:txBody>
          <a:bodyPr lIns="0" tIns="0" rIns="0" bIns="0">
            <a:noAutofit/>
          </a:bodyPr>
          <a:lstStyle/>
          <a:p>
            <a:pPr lvl="0">
              <a:defRPr sz="1800"/>
            </a:pPr>
            <a:r>
              <a:rPr sz="4400"/>
              <a:t>Текст заголовка</a:t>
            </a:r>
          </a:p>
        </p:txBody>
      </p:sp>
      <p:sp>
        <p:nvSpPr>
          <p:cNvPr id="58" name="Shape 58"/>
          <p:cNvSpPr/>
          <p:nvPr>
            <p:ph type="body" idx="1"/>
          </p:nvPr>
        </p:nvSpPr>
        <p:spPr>
          <a:prstGeom prst="rect">
            <a:avLst/>
          </a:prstGeom>
        </p:spPr>
        <p:txBody>
          <a:bodyPr lIns="0" tIns="0" rIns="0" bIns="0">
            <a:noAutofit/>
          </a:body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59" name="Shape 59"/>
          <p:cNvSpPr/>
          <p:nvPr>
            <p:ph type="sldNum" sz="quarter" idx="2"/>
          </p:nvPr>
        </p:nvSpPr>
        <p:spPr>
          <a:xfrm>
            <a:off x="6553200" y="6450010"/>
            <a:ext cx="2133600" cy="177801"/>
          </a:xfrm>
          <a:prstGeom prst="rect">
            <a:avLst/>
          </a:prstGeom>
        </p:spPr>
        <p:txBody>
          <a:bodyPr lIns="0" tIns="0" rIns="0" bIns="0"/>
          <a:lstStyle/>
          <a:p>
            <a:pPr lvl="0"/>
            <a:fld id="{86CB4B4D-7CA3-9044-876B-883B54F8677D}" type="slidenum"/>
          </a:p>
        </p:txBody>
      </p:sp>
    </p:spTree>
  </p:cSld>
  <p:clrMapOvr>
    <a:masterClrMapping/>
  </p:clrMapOvr>
  <p:transitio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Blank">
    <p:bg>
      <p:bgPr>
        <a:gradFill flip="none" rotWithShape="1">
          <a:gsLst>
            <a:gs pos="0">
              <a:srgbClr val="000000"/>
            </a:gs>
            <a:gs pos="39999">
              <a:srgbClr val="0A128C"/>
            </a:gs>
            <a:gs pos="70000">
              <a:srgbClr val="181CC7"/>
            </a:gs>
            <a:gs pos="88000">
              <a:srgbClr val="7005D4"/>
            </a:gs>
            <a:gs pos="100000">
              <a:srgbClr val="8C3D91"/>
            </a:gs>
          </a:gsLst>
          <a:lin ang="5400000" scaled="0"/>
        </a:gradFill>
      </p:bgPr>
    </p:bg>
    <p:spTree>
      <p:nvGrpSpPr>
        <p:cNvPr id="1" name=""/>
        <p:cNvGrpSpPr/>
        <p:nvPr/>
      </p:nvGrpSpPr>
      <p:grpSpPr>
        <a:xfrm>
          <a:off x="0" y="0"/>
          <a:ext cx="0" cy="0"/>
          <a:chOff x="0" y="0"/>
          <a:chExt cx="0" cy="0"/>
        </a:xfrm>
      </p:grpSpPr>
      <p:sp>
        <p:nvSpPr>
          <p:cNvPr id="61" name="Shape 61"/>
          <p:cNvSpPr/>
          <p:nvPr>
            <p:ph type="sldNum" sz="quarter" idx="2"/>
          </p:nvPr>
        </p:nvSpPr>
        <p:spPr>
          <a:xfrm>
            <a:off x="6553200" y="6450010"/>
            <a:ext cx="2133600" cy="177801"/>
          </a:xfrm>
          <a:prstGeom prst="rect">
            <a:avLst/>
          </a:prstGeom>
        </p:spPr>
        <p:txBody>
          <a:bodyPr lIns="0" tIns="0" rIns="0" bIns="0"/>
          <a:lstStyle/>
          <a:p>
            <a:pPr lvl="0"/>
            <a:fld id="{86CB4B4D-7CA3-9044-876B-883B54F8677D}" type="slidenum"/>
          </a:p>
        </p:txBody>
      </p:sp>
    </p:spTree>
  </p:cSld>
  <p:clrMapOvr>
    <a:masterClrMapping/>
  </p:clrMapOvr>
  <p:transitio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Defaul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63" name="Shape 63"/>
          <p:cNvSpPr/>
          <p:nvPr>
            <p:ph type="sldNum" sz="quarter" idx="2"/>
          </p:nvPr>
        </p:nvSpPr>
        <p:spPr>
          <a:xfrm>
            <a:off x="6553200" y="6168585"/>
            <a:ext cx="2133601" cy="262203"/>
          </a:xfrm>
          <a:prstGeom prst="rect">
            <a:avLst/>
          </a:prstGeom>
        </p:spPr>
        <p:txBody>
          <a:bodyPr lIns="42201" tIns="42201" rIns="42201" bIns="42201"/>
          <a:lstStyle>
            <a:lvl1pPr defTabSz="457200">
              <a:defRPr>
                <a:solidFill>
                  <a:srgbClr val="898989"/>
                </a:solidFill>
              </a:defRPr>
            </a:lvl1pPr>
          </a:lstStyle>
          <a:p>
            <a:pPr lvl="0"/>
            <a:fld id="{86CB4B4D-7CA3-9044-876B-883B54F8677D}" type="slidenum"/>
          </a:p>
        </p:txBody>
      </p:sp>
    </p:spTree>
  </p:cSld>
  <p:clrMapOvr>
    <a:masterClrMapping/>
  </p:clrMapOvr>
  <p:transitio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Титульный слайд">
    <p:spTree>
      <p:nvGrpSpPr>
        <p:cNvPr id="1" name=""/>
        <p:cNvGrpSpPr/>
        <p:nvPr/>
      </p:nvGrpSpPr>
      <p:grpSpPr>
        <a:xfrm>
          <a:off x="0" y="0"/>
          <a:ext cx="0" cy="0"/>
          <a:chOff x="0" y="0"/>
          <a:chExt cx="0" cy="0"/>
        </a:xfrm>
      </p:grpSpPr>
      <p:sp>
        <p:nvSpPr>
          <p:cNvPr id="65" name="Shape 65"/>
          <p:cNvSpPr/>
          <p:nvPr>
            <p:ph type="title"/>
          </p:nvPr>
        </p:nvSpPr>
        <p:spPr>
          <a:xfrm>
            <a:off x="685800" y="1844675"/>
            <a:ext cx="7772400" cy="2041525"/>
          </a:xfrm>
          <a:prstGeom prst="rect">
            <a:avLst/>
          </a:prstGeom>
        </p:spPr>
        <p:txBody>
          <a:bodyPr lIns="0" tIns="0" rIns="0" bIns="0"/>
          <a:lstStyle/>
          <a:p>
            <a:pPr lvl="0">
              <a:defRPr sz="1800"/>
            </a:pPr>
            <a:r>
              <a:rPr sz="4400"/>
              <a:t>Текст заголовка</a:t>
            </a:r>
          </a:p>
        </p:txBody>
      </p:sp>
      <p:sp>
        <p:nvSpPr>
          <p:cNvPr id="66" name="Shape 66"/>
          <p:cNvSpPr/>
          <p:nvPr>
            <p:ph type="body" idx="1"/>
          </p:nvPr>
        </p:nvSpPr>
        <p:spPr>
          <a:xfrm>
            <a:off x="1371600" y="3886200"/>
            <a:ext cx="6400800" cy="2971800"/>
          </a:xfrm>
          <a:prstGeom prst="rect">
            <a:avLst/>
          </a:prstGeom>
        </p:spPr>
        <p:txBody>
          <a:bodyPr lIns="0" tIns="0" rIns="0" bIns="0"/>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lvl="0">
              <a:defRPr sz="1800">
                <a:solidFill>
                  <a:srgbClr val="000000"/>
                </a:solidFill>
              </a:defRPr>
            </a:pPr>
            <a:r>
              <a:rPr sz="3200">
                <a:solidFill>
                  <a:srgbClr val="888888"/>
                </a:solidFill>
              </a:rPr>
              <a:t>Уровень текста 1</a:t>
            </a:r>
            <a:endParaRPr sz="3200">
              <a:solidFill>
                <a:srgbClr val="888888"/>
              </a:solidFill>
            </a:endParaRPr>
          </a:p>
          <a:p>
            <a:pPr lvl="1">
              <a:defRPr sz="1800">
                <a:solidFill>
                  <a:srgbClr val="000000"/>
                </a:solidFill>
              </a:defRPr>
            </a:pPr>
            <a:r>
              <a:rPr sz="3200">
                <a:solidFill>
                  <a:srgbClr val="888888"/>
                </a:solidFill>
              </a:rPr>
              <a:t>Уровень текста 2</a:t>
            </a:r>
            <a:endParaRPr sz="3200">
              <a:solidFill>
                <a:srgbClr val="888888"/>
              </a:solidFill>
            </a:endParaRPr>
          </a:p>
          <a:p>
            <a:pPr lvl="2">
              <a:defRPr sz="1800">
                <a:solidFill>
                  <a:srgbClr val="000000"/>
                </a:solidFill>
              </a:defRPr>
            </a:pPr>
            <a:r>
              <a:rPr sz="3200">
                <a:solidFill>
                  <a:srgbClr val="888888"/>
                </a:solidFill>
              </a:rPr>
              <a:t>Уровень текста 3</a:t>
            </a:r>
            <a:endParaRPr sz="3200">
              <a:solidFill>
                <a:srgbClr val="888888"/>
              </a:solidFill>
            </a:endParaRPr>
          </a:p>
          <a:p>
            <a:pPr lvl="3">
              <a:defRPr sz="1800">
                <a:solidFill>
                  <a:srgbClr val="000000"/>
                </a:solidFill>
              </a:defRPr>
            </a:pPr>
            <a:r>
              <a:rPr sz="3200">
                <a:solidFill>
                  <a:srgbClr val="888888"/>
                </a:solidFill>
              </a:rPr>
              <a:t>Уровень текста 4</a:t>
            </a:r>
            <a:endParaRPr sz="3200">
              <a:solidFill>
                <a:srgbClr val="888888"/>
              </a:solidFill>
            </a:endParaRPr>
          </a:p>
          <a:p>
            <a:pPr lvl="4">
              <a:defRPr sz="1800">
                <a:solidFill>
                  <a:srgbClr val="000000"/>
                </a:solidFill>
              </a:defRPr>
            </a:pPr>
            <a:r>
              <a:rPr sz="3200">
                <a:solidFill>
                  <a:srgbClr val="888888"/>
                </a:solidFill>
              </a:rPr>
              <a:t>Уровень текста 5</a:t>
            </a:r>
          </a:p>
        </p:txBody>
      </p:sp>
      <p:sp>
        <p:nvSpPr>
          <p:cNvPr id="67" name="Shape 67"/>
          <p:cNvSpPr/>
          <p:nvPr>
            <p:ph type="sldNum" sz="quarter" idx="2"/>
          </p:nvPr>
        </p:nvSpPr>
        <p:spPr>
          <a:xfrm>
            <a:off x="6553200" y="6450010"/>
            <a:ext cx="2133600" cy="177801"/>
          </a:xfrm>
          <a:prstGeom prst="rect">
            <a:avLst/>
          </a:prstGeom>
        </p:spPr>
        <p:txBody>
          <a:bodyPr lIns="0" tIns="0" rIns="0" bIns="0"/>
          <a:lstStyle/>
          <a:p>
            <a:pPr lvl="0"/>
            <a:fld id="{86CB4B4D-7CA3-9044-876B-883B54F8677D}" type="slidenum"/>
          </a:p>
        </p:txBody>
      </p:sp>
    </p:spTree>
  </p:cSld>
  <p:clrMapOvr>
    <a:masterClrMapping/>
  </p:clrMapOvr>
  <p:transitio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1" showMasterPhAnim="1">
  <p:cSld name="Defaul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69" name="Shape 69"/>
          <p:cNvSpPr/>
          <p:nvPr>
            <p:ph type="sldNum" sz="quarter" idx="2"/>
          </p:nvPr>
        </p:nvSpPr>
        <p:spPr>
          <a:xfrm>
            <a:off x="6553200" y="6168585"/>
            <a:ext cx="2133601" cy="262203"/>
          </a:xfrm>
          <a:prstGeom prst="rect">
            <a:avLst/>
          </a:prstGeom>
        </p:spPr>
        <p:txBody>
          <a:bodyPr lIns="42201" tIns="42201" rIns="42201" bIns="42201"/>
          <a:lstStyle>
            <a:lvl1pPr defTabSz="457200">
              <a:defRPr>
                <a:solidFill>
                  <a:srgbClr val="898989"/>
                </a:solidFill>
              </a:defRPr>
            </a:lvl1p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Заголовок и объект">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pPr>
            <a:r>
              <a:rPr sz="4400"/>
              <a:t>Текст заголовка</a:t>
            </a:r>
          </a:p>
        </p:txBody>
      </p:sp>
      <p:sp>
        <p:nvSpPr>
          <p:cNvPr id="11" name="Shape 11"/>
          <p:cNvSpPr/>
          <p:nvPr>
            <p:ph type="body" idx="1"/>
          </p:nvPr>
        </p:nvSpPr>
        <p:spPr>
          <a:prstGeom prst="rect">
            <a:avLst/>
          </a:prstGeom>
        </p:spPr>
        <p:txBody>
          <a:body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1" showMasterPhAnim="1">
  <p:cSld name="Заголовок и объект">
    <p:spTree>
      <p:nvGrpSpPr>
        <p:cNvPr id="1" name=""/>
        <p:cNvGrpSpPr/>
        <p:nvPr/>
      </p:nvGrpSpPr>
      <p:grpSpPr>
        <a:xfrm>
          <a:off x="0" y="0"/>
          <a:ext cx="0" cy="0"/>
          <a:chOff x="0" y="0"/>
          <a:chExt cx="0" cy="0"/>
        </a:xfrm>
      </p:grpSpPr>
      <p:sp>
        <p:nvSpPr>
          <p:cNvPr id="71" name="Shape 71"/>
          <p:cNvSpPr/>
          <p:nvPr>
            <p:ph type="title"/>
          </p:nvPr>
        </p:nvSpPr>
        <p:spPr>
          <a:prstGeom prst="rect">
            <a:avLst/>
          </a:prstGeom>
        </p:spPr>
        <p:txBody>
          <a:bodyPr lIns="0" tIns="0" rIns="0" bIns="0"/>
          <a:lstStyle/>
          <a:p>
            <a:pPr lvl="0">
              <a:defRPr sz="1800"/>
            </a:pPr>
            <a:r>
              <a:rPr sz="4400"/>
              <a:t>Текст заголовка</a:t>
            </a:r>
          </a:p>
        </p:txBody>
      </p:sp>
      <p:sp>
        <p:nvSpPr>
          <p:cNvPr id="72" name="Shape 72"/>
          <p:cNvSpPr/>
          <p:nvPr>
            <p:ph type="body" idx="1"/>
          </p:nvPr>
        </p:nvSpPr>
        <p:spPr>
          <a:prstGeom prst="rect">
            <a:avLst/>
          </a:prstGeom>
        </p:spPr>
        <p:txBody>
          <a:bodyPr lIns="0" tIns="0" rIns="0" bIns="0"/>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73" name="Shape 73"/>
          <p:cNvSpPr/>
          <p:nvPr>
            <p:ph type="sldNum" sz="quarter" idx="2"/>
          </p:nvPr>
        </p:nvSpPr>
        <p:spPr>
          <a:xfrm>
            <a:off x="6553200" y="6450007"/>
            <a:ext cx="2133600" cy="177801"/>
          </a:xfrm>
          <a:prstGeom prst="rect">
            <a:avLst/>
          </a:prstGeom>
        </p:spPr>
        <p:txBody>
          <a:bodyPr lIns="0" tIns="0" rIns="0" bIns="0"/>
          <a:lstStyle/>
          <a:p>
            <a:pPr lvl="0"/>
            <a:fld id="{86CB4B4D-7CA3-9044-876B-883B54F8677D}" type="slidenum"/>
          </a:p>
        </p:txBody>
      </p:sp>
    </p:spTree>
  </p:cSld>
  <p:clrMapOvr>
    <a:masterClrMapping/>
  </p:clrMapOvr>
  <p:transitio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75" name="Shape 75"/>
          <p:cNvSpPr/>
          <p:nvPr>
            <p:ph type="sldNum" sz="quarter" idx="2"/>
          </p:nvPr>
        </p:nvSpPr>
        <p:spPr>
          <a:xfrm>
            <a:off x="6553200" y="6450010"/>
            <a:ext cx="2133600" cy="177801"/>
          </a:xfrm>
          <a:prstGeom prst="rect">
            <a:avLst/>
          </a:prstGeom>
        </p:spPr>
        <p:txBody>
          <a:bodyPr lIns="0" tIns="0" rIns="0" bIns="0"/>
          <a:lstStyle>
            <a:lvl1pPr>
              <a:defRPr>
                <a:solidFill>
                  <a:srgbClr val="898989"/>
                </a:solidFill>
              </a:defRPr>
            </a:lvl1pPr>
          </a:lstStyle>
          <a:p>
            <a:pPr lvl="0"/>
            <a:fld id="{86CB4B4D-7CA3-9044-876B-883B54F8677D}" type="slidenum"/>
          </a:p>
        </p:txBody>
      </p:sp>
    </p:spTree>
  </p:cSld>
  <p:clrMapOvr>
    <a:masterClrMapping/>
  </p:clrMapOvr>
  <p:transitio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pic>
        <p:nvPicPr>
          <p:cNvPr id="77" name="image1.png"/>
          <p:cNvPicPr/>
          <p:nvPr/>
        </p:nvPicPr>
        <p:blipFill>
          <a:blip r:embed="rId2">
            <a:extLst/>
          </a:blip>
          <a:stretch>
            <a:fillRect/>
          </a:stretch>
        </p:blipFill>
        <p:spPr>
          <a:xfrm>
            <a:off x="8193599" y="5328184"/>
            <a:ext cx="950448" cy="1529672"/>
          </a:xfrm>
          <a:prstGeom prst="rect">
            <a:avLst/>
          </a:prstGeom>
          <a:ln w="12700">
            <a:miter lim="400000"/>
          </a:ln>
        </p:spPr>
      </p:pic>
      <p:sp>
        <p:nvSpPr>
          <p:cNvPr id="78" name="Shape 78"/>
          <p:cNvSpPr/>
          <p:nvPr/>
        </p:nvSpPr>
        <p:spPr>
          <a:xfrm>
            <a:off x="504000" y="1305211"/>
            <a:ext cx="8154000" cy="3179"/>
          </a:xfrm>
          <a:prstGeom prst="rect">
            <a:avLst/>
          </a:prstGeom>
          <a:ln w="6350">
            <a:solidFill>
              <a:srgbClr val="727272"/>
            </a:solidFill>
            <a:miter/>
          </a:ln>
        </p:spPr>
        <p:txBody>
          <a:bodyPr lIns="0" tIns="0" rIns="0" bIns="0"/>
          <a:lstStyle/>
          <a:p>
            <a:pPr lvl="0" algn="ctr">
              <a:defRPr sz="2000">
                <a:solidFill>
                  <a:srgbClr val="727272"/>
                </a:solidFill>
                <a:latin typeface="Helvetica 65 Medium"/>
                <a:ea typeface="Helvetica 65 Medium"/>
                <a:cs typeface="Helvetica 65 Medium"/>
                <a:sym typeface="Helvetica 65 Medium"/>
              </a:defRPr>
            </a:pPr>
          </a:p>
        </p:txBody>
      </p:sp>
      <p:pic>
        <p:nvPicPr>
          <p:cNvPr id="79" name="image2.png"/>
          <p:cNvPicPr/>
          <p:nvPr/>
        </p:nvPicPr>
        <p:blipFill>
          <a:blip r:embed="rId3">
            <a:extLst/>
          </a:blip>
          <a:stretch>
            <a:fillRect/>
          </a:stretch>
        </p:blipFill>
        <p:spPr>
          <a:xfrm>
            <a:off x="500399" y="288000"/>
            <a:ext cx="458654" cy="954001"/>
          </a:xfrm>
          <a:prstGeom prst="rect">
            <a:avLst/>
          </a:prstGeom>
          <a:ln w="12700">
            <a:miter lim="400000"/>
          </a:ln>
        </p:spPr>
      </p:pic>
      <p:sp>
        <p:nvSpPr>
          <p:cNvPr id="80" name="Shape 80"/>
          <p:cNvSpPr/>
          <p:nvPr>
            <p:ph type="title"/>
          </p:nvPr>
        </p:nvSpPr>
        <p:spPr>
          <a:xfrm>
            <a:off x="1079999" y="0"/>
            <a:ext cx="7416004" cy="1497602"/>
          </a:xfrm>
          <a:prstGeom prst="rect">
            <a:avLst/>
          </a:prstGeom>
        </p:spPr>
        <p:txBody>
          <a:bodyPr lIns="0" tIns="0" rIns="0" bIns="0">
            <a:noAutofit/>
          </a:bodyPr>
          <a:lstStyle>
            <a:lvl1pPr algn="l">
              <a:defRPr sz="3200">
                <a:solidFill>
                  <a:srgbClr val="727272"/>
                </a:solidFill>
                <a:latin typeface="Arial"/>
                <a:ea typeface="Arial"/>
                <a:cs typeface="Arial"/>
                <a:sym typeface="Arial"/>
              </a:defRPr>
            </a:lvl1pPr>
          </a:lstStyle>
          <a:p>
            <a:pPr lvl="0">
              <a:defRPr sz="1800">
                <a:solidFill>
                  <a:srgbClr val="000000"/>
                </a:solidFill>
              </a:defRPr>
            </a:pPr>
            <a:r>
              <a:rPr sz="3200">
                <a:solidFill>
                  <a:srgbClr val="727272"/>
                </a:solidFill>
              </a:rPr>
              <a:t>Текст заголовка</a:t>
            </a:r>
          </a:p>
        </p:txBody>
      </p:sp>
      <p:sp>
        <p:nvSpPr>
          <p:cNvPr id="81" name="Shape 81"/>
          <p:cNvSpPr/>
          <p:nvPr>
            <p:ph type="sldNum" sz="quarter" idx="2"/>
          </p:nvPr>
        </p:nvSpPr>
        <p:spPr>
          <a:xfrm>
            <a:off x="8828036" y="6411600"/>
            <a:ext cx="153964" cy="135546"/>
          </a:xfrm>
          <a:prstGeom prst="rect">
            <a:avLst/>
          </a:prstGeom>
        </p:spPr>
        <p:txBody>
          <a:bodyPr wrap="none" lIns="0" tIns="0" rIns="0" bIns="0" anchor="t"/>
          <a:lstStyle>
            <a:lvl1pPr>
              <a:defRPr sz="1000">
                <a:solidFill>
                  <a:srgbClr val="FFFFFF"/>
                </a:solidFill>
                <a:latin typeface="Arial"/>
                <a:ea typeface="Arial"/>
                <a:cs typeface="Arial"/>
                <a:sym typeface="Arial"/>
              </a:defRPr>
            </a:lvl1pPr>
          </a:lstStyle>
          <a:p>
            <a:pPr lvl="0"/>
            <a:fld id="{86CB4B4D-7CA3-9044-876B-883B54F8677D}" type="slidenum"/>
          </a:p>
        </p:txBody>
      </p:sp>
    </p:spTree>
  </p:cSld>
  <p:clrMapOvr>
    <a:masterClrMapping/>
  </p:clrMapOvr>
  <p:transitio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type="tx" showMasterSp="1" showMasterPhAnim="1">
  <p:cSld name="Default">
    <p:bg>
      <p:bgPr>
        <a:gradFill flip="none" rotWithShape="1">
          <a:gsLst>
            <a:gs pos="0">
              <a:srgbClr val="00CC00"/>
            </a:gs>
            <a:gs pos="100000">
              <a:srgbClr val="008000"/>
            </a:gs>
          </a:gsLst>
          <a:lin ang="16200000" scaled="0"/>
        </a:gradFill>
      </p:bgPr>
    </p:bg>
    <p:spTree>
      <p:nvGrpSpPr>
        <p:cNvPr id="1" name=""/>
        <p:cNvGrpSpPr/>
        <p:nvPr/>
      </p:nvGrpSpPr>
      <p:grpSpPr>
        <a:xfrm>
          <a:off x="0" y="0"/>
          <a:ext cx="0" cy="0"/>
          <a:chOff x="0" y="0"/>
          <a:chExt cx="0" cy="0"/>
        </a:xfrm>
      </p:grpSpPr>
      <p:grpSp>
        <p:nvGrpSpPr>
          <p:cNvPr id="91" name="Group 91"/>
          <p:cNvGrpSpPr/>
          <p:nvPr/>
        </p:nvGrpSpPr>
        <p:grpSpPr>
          <a:xfrm>
            <a:off x="319023" y="1828744"/>
            <a:ext cx="8825027" cy="5029292"/>
            <a:chOff x="-1" y="0"/>
            <a:chExt cx="8825025" cy="5029291"/>
          </a:xfrm>
        </p:grpSpPr>
        <p:sp>
          <p:nvSpPr>
            <p:cNvPr id="83" name="Shape 83"/>
            <p:cNvSpPr/>
            <p:nvPr/>
          </p:nvSpPr>
          <p:spPr>
            <a:xfrm>
              <a:off x="519114" y="2789263"/>
              <a:ext cx="8305898" cy="2240008"/>
            </a:xfrm>
            <a:prstGeom prst="rect">
              <a:avLst/>
            </a:prstGeom>
            <a:solidFill>
              <a:srgbClr val="006600">
                <a:alpha val="30195"/>
              </a:srgbClr>
            </a:soli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sp>
          <p:nvSpPr>
            <p:cNvPr id="84" name="Shape 84"/>
            <p:cNvSpPr/>
            <p:nvPr/>
          </p:nvSpPr>
          <p:spPr>
            <a:xfrm>
              <a:off x="14285" y="-1"/>
              <a:ext cx="8810740" cy="502929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84" y="12027"/>
                  </a:moveTo>
                  <a:lnTo>
                    <a:pt x="0" y="12027"/>
                  </a:lnTo>
                  <a:lnTo>
                    <a:pt x="0" y="21600"/>
                  </a:lnTo>
                  <a:lnTo>
                    <a:pt x="21600" y="21600"/>
                  </a:lnTo>
                  <a:lnTo>
                    <a:pt x="21600" y="0"/>
                  </a:lnTo>
                  <a:lnTo>
                    <a:pt x="1284" y="0"/>
                  </a:lnTo>
                  <a:lnTo>
                    <a:pt x="1284" y="12027"/>
                  </a:lnTo>
                  <a:close/>
                </a:path>
              </a:pathLst>
            </a:custGeom>
            <a:solidFill>
              <a:srgbClr val="006600">
                <a:alpha val="30195"/>
              </a:srgbClr>
            </a:soli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sp>
          <p:nvSpPr>
            <p:cNvPr id="85" name="Shape 85"/>
            <p:cNvSpPr/>
            <p:nvPr/>
          </p:nvSpPr>
          <p:spPr>
            <a:xfrm>
              <a:off x="519114" y="2825777"/>
              <a:ext cx="8305898" cy="2203492"/>
            </a:xfrm>
            <a:prstGeom prst="rect">
              <a:avLst/>
            </a:prstGeom>
            <a:solidFill>
              <a:srgbClr val="00CC00">
                <a:alpha val="0"/>
              </a:srgbClr>
            </a:soli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sp>
          <p:nvSpPr>
            <p:cNvPr id="86" name="Shape 86"/>
            <p:cNvSpPr/>
            <p:nvPr/>
          </p:nvSpPr>
          <p:spPr>
            <a:xfrm>
              <a:off x="519118" y="-1"/>
              <a:ext cx="7313705" cy="46079"/>
            </a:xfrm>
            <a:prstGeom prst="rect">
              <a:avLst/>
            </a:prstGeom>
            <a:gradFill flip="none" rotWithShape="1">
              <a:gsLst>
                <a:gs pos="0">
                  <a:srgbClr val="005400"/>
                </a:gs>
                <a:gs pos="100000">
                  <a:srgbClr val="006600">
                    <a:alpha val="0"/>
                  </a:srgbClr>
                </a:gs>
              </a:gsLst>
              <a:lin ang="10800000" scaled="0"/>
            </a:gra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sp>
          <p:nvSpPr>
            <p:cNvPr id="87" name="Shape 87"/>
            <p:cNvSpPr/>
            <p:nvPr/>
          </p:nvSpPr>
          <p:spPr>
            <a:xfrm>
              <a:off x="519122" y="-1"/>
              <a:ext cx="46082" cy="28337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20110" y="270"/>
                  </a:lnTo>
                  <a:lnTo>
                    <a:pt x="0" y="0"/>
                  </a:lnTo>
                  <a:close/>
                </a:path>
              </a:pathLst>
            </a:custGeom>
            <a:gradFill flip="none" rotWithShape="1">
              <a:gsLst>
                <a:gs pos="0">
                  <a:srgbClr val="006600"/>
                </a:gs>
                <a:gs pos="100000">
                  <a:srgbClr val="1F791F"/>
                </a:gs>
              </a:gsLst>
              <a:lin ang="16200000" scaled="0"/>
            </a:gra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sp>
          <p:nvSpPr>
            <p:cNvPr id="88" name="Shape 88"/>
            <p:cNvSpPr/>
            <p:nvPr/>
          </p:nvSpPr>
          <p:spPr>
            <a:xfrm>
              <a:off x="517535" y="2781327"/>
              <a:ext cx="46082" cy="22479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20855" y="366"/>
                  </a:lnTo>
                  <a:lnTo>
                    <a:pt x="0" y="0"/>
                  </a:lnTo>
                  <a:lnTo>
                    <a:pt x="0" y="21600"/>
                  </a:lnTo>
                  <a:close/>
                </a:path>
              </a:pathLst>
            </a:custGeom>
            <a:gradFill flip="none" rotWithShape="1">
              <a:gsLst>
                <a:gs pos="0">
                  <a:srgbClr val="006600">
                    <a:alpha val="0"/>
                  </a:srgbClr>
                </a:gs>
                <a:gs pos="100000">
                  <a:srgbClr val="1F791F"/>
                </a:gs>
              </a:gsLst>
              <a:lin ang="16200000" scaled="0"/>
            </a:gra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sp>
          <p:nvSpPr>
            <p:cNvPr id="89" name="Shape 89"/>
            <p:cNvSpPr/>
            <p:nvPr/>
          </p:nvSpPr>
          <p:spPr>
            <a:xfrm>
              <a:off x="3" y="2781327"/>
              <a:ext cx="4570473" cy="46078"/>
            </a:xfrm>
            <a:prstGeom prst="rect">
              <a:avLst/>
            </a:prstGeom>
            <a:gradFill flip="none" rotWithShape="1">
              <a:gsLst>
                <a:gs pos="0">
                  <a:srgbClr val="005400"/>
                </a:gs>
                <a:gs pos="100000">
                  <a:srgbClr val="006600">
                    <a:alpha val="0"/>
                  </a:srgbClr>
                </a:gs>
              </a:gsLst>
              <a:lin ang="10800000" scaled="0"/>
            </a:gra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sp>
          <p:nvSpPr>
            <p:cNvPr id="90" name="Shape 90"/>
            <p:cNvSpPr/>
            <p:nvPr/>
          </p:nvSpPr>
          <p:spPr>
            <a:xfrm>
              <a:off x="-2" y="2781327"/>
              <a:ext cx="47666" cy="22479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0880" y="21600"/>
                  </a:lnTo>
                  <a:lnTo>
                    <a:pt x="21600" y="412"/>
                  </a:lnTo>
                  <a:lnTo>
                    <a:pt x="0" y="0"/>
                  </a:lnTo>
                  <a:close/>
                </a:path>
              </a:pathLst>
            </a:custGeom>
            <a:gradFill flip="none" rotWithShape="1">
              <a:gsLst>
                <a:gs pos="0">
                  <a:srgbClr val="006600">
                    <a:alpha val="10000"/>
                  </a:srgbClr>
                </a:gs>
                <a:gs pos="100000">
                  <a:srgbClr val="1F791F"/>
                </a:gs>
              </a:gsLst>
              <a:lin ang="16200000" scaled="0"/>
            </a:gradFill>
            <a:ln w="12700" cap="flat">
              <a:noFill/>
              <a:miter lim="400000"/>
            </a:ln>
            <a:effectLst/>
          </p:spPr>
          <p:txBody>
            <a:bodyPr wrap="square" lIns="0" tIns="0" rIns="0" bIns="0" numCol="1" anchor="t">
              <a:noAutofit/>
            </a:bodyPr>
            <a:lstStyle/>
            <a:p>
              <a:pPr lvl="0">
                <a:defRPr>
                  <a:solidFill>
                    <a:srgbClr val="FFFFFF"/>
                  </a:solidFill>
                  <a:latin typeface="Arial"/>
                  <a:ea typeface="Arial"/>
                  <a:cs typeface="Arial"/>
                  <a:sym typeface="Arial"/>
                </a:defRPr>
              </a:pPr>
            </a:p>
          </p:txBody>
        </p:sp>
      </p:grpSp>
      <p:sp>
        <p:nvSpPr>
          <p:cNvPr id="92" name="Shape 92"/>
          <p:cNvSpPr/>
          <p:nvPr>
            <p:ph type="sldNum" sz="quarter" idx="2"/>
          </p:nvPr>
        </p:nvSpPr>
        <p:spPr>
          <a:xfrm>
            <a:off x="6937375" y="6245225"/>
            <a:ext cx="1901825" cy="197384"/>
          </a:xfrm>
          <a:prstGeom prst="rect">
            <a:avLst/>
          </a:prstGeom>
        </p:spPr>
        <p:txBody>
          <a:bodyPr lIns="0" tIns="0" rIns="0" bIns="0" anchor="t"/>
          <a:lstStyle>
            <a:lvl1pPr>
              <a:defRPr sz="1400">
                <a:solidFill>
                  <a:srgbClr val="FFFFFF"/>
                </a:solidFill>
                <a:effectLst>
                  <a:outerShdw sx="100000" sy="100000" kx="0" ky="0" algn="b" rotWithShape="0" blurRad="12700" dist="25400" dir="2700000">
                    <a:srgbClr val="000000"/>
                  </a:outerShdw>
                </a:effectLst>
                <a:latin typeface="Arial"/>
                <a:ea typeface="Arial"/>
                <a:cs typeface="Arial"/>
                <a:sym typeface="Arial"/>
              </a:defRPr>
            </a:lvl1pPr>
          </a:lstStyle>
          <a:p>
            <a:pPr lvl="0"/>
            <a:fld id="{86CB4B4D-7CA3-9044-876B-883B54F8677D}" type="slidenum"/>
          </a:p>
        </p:txBody>
      </p:sp>
    </p:spTree>
  </p:cSld>
  <p:clrMapOvr>
    <a:masterClrMapping/>
  </p:clrMapOvr>
  <p:transitio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pic>
        <p:nvPicPr>
          <p:cNvPr id="94" name="image1.png"/>
          <p:cNvPicPr/>
          <p:nvPr/>
        </p:nvPicPr>
        <p:blipFill>
          <a:blip r:embed="rId2">
            <a:extLst/>
          </a:blip>
          <a:stretch>
            <a:fillRect/>
          </a:stretch>
        </p:blipFill>
        <p:spPr>
          <a:xfrm>
            <a:off x="8193599" y="5328184"/>
            <a:ext cx="950448" cy="1529672"/>
          </a:xfrm>
          <a:prstGeom prst="rect">
            <a:avLst/>
          </a:prstGeom>
          <a:ln w="12700">
            <a:miter lim="400000"/>
          </a:ln>
        </p:spPr>
      </p:pic>
      <p:sp>
        <p:nvSpPr>
          <p:cNvPr id="95" name="Shape 95"/>
          <p:cNvSpPr/>
          <p:nvPr/>
        </p:nvSpPr>
        <p:spPr>
          <a:xfrm>
            <a:off x="504000" y="1305211"/>
            <a:ext cx="8154000" cy="3179"/>
          </a:xfrm>
          <a:prstGeom prst="rect">
            <a:avLst/>
          </a:prstGeom>
          <a:ln w="6350">
            <a:solidFill>
              <a:srgbClr val="727272"/>
            </a:solidFill>
            <a:miter/>
          </a:ln>
        </p:spPr>
        <p:txBody>
          <a:bodyPr lIns="0" tIns="0" rIns="0" bIns="0"/>
          <a:lstStyle/>
          <a:p>
            <a:pPr lvl="0" algn="ctr">
              <a:defRPr sz="2000">
                <a:solidFill>
                  <a:srgbClr val="727272"/>
                </a:solidFill>
                <a:latin typeface="Helvetica 65 Medium"/>
                <a:ea typeface="Helvetica 65 Medium"/>
                <a:cs typeface="Helvetica 65 Medium"/>
                <a:sym typeface="Helvetica 65 Medium"/>
              </a:defRPr>
            </a:pPr>
          </a:p>
        </p:txBody>
      </p:sp>
      <p:pic>
        <p:nvPicPr>
          <p:cNvPr id="96" name="image2.png"/>
          <p:cNvPicPr/>
          <p:nvPr/>
        </p:nvPicPr>
        <p:blipFill>
          <a:blip r:embed="rId3">
            <a:extLst/>
          </a:blip>
          <a:stretch>
            <a:fillRect/>
          </a:stretch>
        </p:blipFill>
        <p:spPr>
          <a:xfrm>
            <a:off x="500399" y="288000"/>
            <a:ext cx="458654" cy="954001"/>
          </a:xfrm>
          <a:prstGeom prst="rect">
            <a:avLst/>
          </a:prstGeom>
          <a:ln w="12700">
            <a:miter lim="400000"/>
          </a:ln>
        </p:spPr>
      </p:pic>
      <p:sp>
        <p:nvSpPr>
          <p:cNvPr id="97" name="Shape 97"/>
          <p:cNvSpPr/>
          <p:nvPr>
            <p:ph type="title"/>
          </p:nvPr>
        </p:nvSpPr>
        <p:spPr>
          <a:xfrm>
            <a:off x="1079999" y="0"/>
            <a:ext cx="7416004" cy="1497602"/>
          </a:xfrm>
          <a:prstGeom prst="rect">
            <a:avLst/>
          </a:prstGeom>
        </p:spPr>
        <p:txBody>
          <a:bodyPr lIns="0" tIns="0" rIns="0" bIns="0">
            <a:noAutofit/>
          </a:bodyPr>
          <a:lstStyle>
            <a:lvl1pPr algn="l">
              <a:defRPr sz="3200">
                <a:solidFill>
                  <a:srgbClr val="727272"/>
                </a:solidFill>
                <a:latin typeface="Arial"/>
                <a:ea typeface="Arial"/>
                <a:cs typeface="Arial"/>
                <a:sym typeface="Arial"/>
              </a:defRPr>
            </a:lvl1pPr>
          </a:lstStyle>
          <a:p>
            <a:pPr lvl="0">
              <a:defRPr sz="1800">
                <a:solidFill>
                  <a:srgbClr val="000000"/>
                </a:solidFill>
              </a:defRPr>
            </a:pPr>
            <a:r>
              <a:rPr sz="3200">
                <a:solidFill>
                  <a:srgbClr val="727272"/>
                </a:solidFill>
              </a:rPr>
              <a:t>Текст заголовка</a:t>
            </a:r>
          </a:p>
        </p:txBody>
      </p:sp>
      <p:sp>
        <p:nvSpPr>
          <p:cNvPr id="98" name="Shape 98"/>
          <p:cNvSpPr/>
          <p:nvPr>
            <p:ph type="sldNum" sz="quarter" idx="2"/>
          </p:nvPr>
        </p:nvSpPr>
        <p:spPr>
          <a:xfrm>
            <a:off x="8828036" y="6411600"/>
            <a:ext cx="153964" cy="135546"/>
          </a:xfrm>
          <a:prstGeom prst="rect">
            <a:avLst/>
          </a:prstGeom>
        </p:spPr>
        <p:txBody>
          <a:bodyPr wrap="none" lIns="0" tIns="0" rIns="0" bIns="0" anchor="t"/>
          <a:lstStyle>
            <a:lvl1pPr>
              <a:defRPr sz="1000">
                <a:solidFill>
                  <a:srgbClr val="FFFFFF"/>
                </a:solidFill>
                <a:latin typeface="Arial"/>
                <a:ea typeface="Arial"/>
                <a:cs typeface="Arial"/>
                <a:sym typeface="Arial"/>
              </a:defRPr>
            </a:lvl1pPr>
          </a:lstStyle>
          <a:p>
            <a:pPr lvl="0"/>
            <a:fld id="{86CB4B4D-7CA3-9044-876B-883B54F8677D}" type="slidenum"/>
          </a:p>
        </p:txBody>
      </p:sp>
    </p:spTree>
  </p:cSld>
  <p:clrMapOvr>
    <a:masterClrMapping/>
  </p:clrMapOvr>
  <p:transitio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100" name="Shape 100"/>
          <p:cNvSpPr/>
          <p:nvPr>
            <p:ph type="title"/>
          </p:nvPr>
        </p:nvSpPr>
        <p:spPr>
          <a:prstGeom prst="rect">
            <a:avLst/>
          </a:prstGeom>
        </p:spPr>
        <p:txBody>
          <a:bodyPr lIns="0" tIns="0" rIns="0" bIns="0">
            <a:noAutofit/>
          </a:bodyPr>
          <a:lstStyle>
            <a:lvl1pPr defTabSz="457200"/>
          </a:lstStyle>
          <a:p>
            <a:pPr lvl="0">
              <a:defRPr sz="1800"/>
            </a:pPr>
            <a:r>
              <a:rPr sz="4400"/>
              <a:t>Текст заголовка</a:t>
            </a:r>
          </a:p>
        </p:txBody>
      </p:sp>
      <p:sp>
        <p:nvSpPr>
          <p:cNvPr id="101" name="Shape 101"/>
          <p:cNvSpPr/>
          <p:nvPr>
            <p:ph type="body" idx="1"/>
          </p:nvPr>
        </p:nvSpPr>
        <p:spPr>
          <a:prstGeom prst="rect">
            <a:avLst/>
          </a:prstGeom>
        </p:spPr>
        <p:txBody>
          <a:bodyPr lIns="0" tIns="0" rIns="0" bIns="0">
            <a:noAutofit/>
          </a:bodyPr>
          <a:lstStyle>
            <a:lvl1pPr defTabSz="457200"/>
            <a:lvl2pPr defTabSz="457200"/>
            <a:lvl3pPr defTabSz="457200"/>
            <a:lvl4pPr defTabSz="457200"/>
            <a:lvl5pPr defTabSz="457200"/>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102" name="Shape 102"/>
          <p:cNvSpPr/>
          <p:nvPr>
            <p:ph type="sldNum" sz="quarter" idx="2"/>
          </p:nvPr>
        </p:nvSpPr>
        <p:spPr>
          <a:xfrm>
            <a:off x="6553200" y="6450010"/>
            <a:ext cx="2133600" cy="177801"/>
          </a:xfrm>
          <a:prstGeom prst="rect">
            <a:avLst/>
          </a:prstGeom>
        </p:spPr>
        <p:txBody>
          <a:bodyPr lIns="0" tIns="0" rIns="0" bIns="0"/>
          <a:lstStyle>
            <a:lvl1pPr defTabSz="457200"/>
          </a:lstStyle>
          <a:p>
            <a:pPr lvl="0"/>
            <a:fld id="{86CB4B4D-7CA3-9044-876B-883B54F8677D}" type="slidenum"/>
          </a:p>
        </p:txBody>
      </p:sp>
    </p:spTree>
  </p:cSld>
  <p:clrMapOvr>
    <a:masterClrMapping/>
  </p:clrMapOvr>
  <p:transition spd="med" advClick="1"/>
</p:sldLayout>
</file>

<file path=ppt/slideLayouts/slideLayout26.xml><?xml version="1.0" encoding="utf-8"?>
<p:sldLayout xmlns:a="http://schemas.openxmlformats.org/drawingml/2006/main" xmlns:r="http://schemas.openxmlformats.org/officeDocument/2006/relationships" xmlns:p="http://schemas.openxmlformats.org/presentationml/2006/main" type="tx" showMasterSp="1" showMasterPhAnim="1">
  <p:cSld name="Титульный слайд">
    <p:bg>
      <p:bgPr>
        <a:solidFill>
          <a:srgbClr val="DDD9C3">
            <a:alpha val="58999"/>
          </a:srgbClr>
        </a:solidFill>
      </p:bgPr>
    </p:bg>
    <p:spTree>
      <p:nvGrpSpPr>
        <p:cNvPr id="1" name=""/>
        <p:cNvGrpSpPr/>
        <p:nvPr/>
      </p:nvGrpSpPr>
      <p:grpSpPr>
        <a:xfrm>
          <a:off x="0" y="0"/>
          <a:ext cx="0" cy="0"/>
          <a:chOff x="0" y="0"/>
          <a:chExt cx="0" cy="0"/>
        </a:xfrm>
      </p:grpSpPr>
      <p:sp>
        <p:nvSpPr>
          <p:cNvPr id="104" name="Shape 104"/>
          <p:cNvSpPr/>
          <p:nvPr>
            <p:ph type="title"/>
          </p:nvPr>
        </p:nvSpPr>
        <p:spPr>
          <a:xfrm>
            <a:off x="685800" y="1844675"/>
            <a:ext cx="7772400" cy="2041525"/>
          </a:xfrm>
          <a:prstGeom prst="rect">
            <a:avLst/>
          </a:prstGeom>
        </p:spPr>
        <p:txBody>
          <a:bodyPr lIns="0" tIns="0" rIns="0" bIns="0"/>
          <a:lstStyle/>
          <a:p>
            <a:pPr lvl="0">
              <a:defRPr sz="1800"/>
            </a:pPr>
            <a:r>
              <a:rPr sz="4400"/>
              <a:t>Текст заголовка</a:t>
            </a:r>
          </a:p>
        </p:txBody>
      </p:sp>
      <p:sp>
        <p:nvSpPr>
          <p:cNvPr id="105" name="Shape 105"/>
          <p:cNvSpPr/>
          <p:nvPr>
            <p:ph type="body" idx="1"/>
          </p:nvPr>
        </p:nvSpPr>
        <p:spPr>
          <a:xfrm>
            <a:off x="1371600" y="3886200"/>
            <a:ext cx="6400800" cy="2971800"/>
          </a:xfrm>
          <a:prstGeom prst="rect">
            <a:avLst/>
          </a:prstGeom>
        </p:spPr>
        <p:txBody>
          <a:bodyPr lIns="0" tIns="0" rIns="0" bIns="0"/>
          <a:lstStyle>
            <a:lvl1pPr marL="0" indent="0" algn="ctr">
              <a:buSzTx/>
              <a:buFontTx/>
              <a:buNone/>
              <a:defRPr>
                <a:solidFill>
                  <a:srgbClr val="888888"/>
                </a:solidFill>
              </a:defRPr>
            </a:lvl1pPr>
            <a:lvl2pPr algn="ctr">
              <a:buFontTx/>
              <a:defRPr>
                <a:solidFill>
                  <a:srgbClr val="888888"/>
                </a:solidFill>
              </a:defRPr>
            </a:lvl2pPr>
            <a:lvl3pPr algn="ctr">
              <a:buFontTx/>
              <a:defRPr>
                <a:solidFill>
                  <a:srgbClr val="888888"/>
                </a:solidFill>
              </a:defRPr>
            </a:lvl3pPr>
            <a:lvl4pPr algn="ctr">
              <a:buFontTx/>
              <a:defRPr>
                <a:solidFill>
                  <a:srgbClr val="888888"/>
                </a:solidFill>
              </a:defRPr>
            </a:lvl4pPr>
            <a:lvl5pPr algn="ctr">
              <a:buFontTx/>
              <a:defRPr>
                <a:solidFill>
                  <a:srgbClr val="888888"/>
                </a:solidFill>
              </a:defRPr>
            </a:lvl5pPr>
          </a:lstStyle>
          <a:p>
            <a:pPr lvl="0">
              <a:defRPr sz="1800">
                <a:solidFill>
                  <a:srgbClr val="000000"/>
                </a:solidFill>
              </a:defRPr>
            </a:pPr>
            <a:r>
              <a:rPr sz="3200">
                <a:solidFill>
                  <a:srgbClr val="888888"/>
                </a:solidFill>
              </a:rPr>
              <a:t>Уровень текста 1</a:t>
            </a:r>
            <a:endParaRPr sz="3200">
              <a:solidFill>
                <a:srgbClr val="888888"/>
              </a:solidFill>
            </a:endParaRPr>
          </a:p>
          <a:p>
            <a:pPr lvl="1">
              <a:defRPr sz="1800">
                <a:solidFill>
                  <a:srgbClr val="000000"/>
                </a:solidFill>
              </a:defRPr>
            </a:pPr>
            <a:r>
              <a:rPr sz="3200">
                <a:solidFill>
                  <a:srgbClr val="888888"/>
                </a:solidFill>
              </a:rPr>
              <a:t>Уровень текста 2</a:t>
            </a:r>
            <a:endParaRPr sz="3200">
              <a:solidFill>
                <a:srgbClr val="888888"/>
              </a:solidFill>
            </a:endParaRPr>
          </a:p>
          <a:p>
            <a:pPr lvl="2">
              <a:defRPr sz="1800">
                <a:solidFill>
                  <a:srgbClr val="000000"/>
                </a:solidFill>
              </a:defRPr>
            </a:pPr>
            <a:r>
              <a:rPr sz="3200">
                <a:solidFill>
                  <a:srgbClr val="888888"/>
                </a:solidFill>
              </a:rPr>
              <a:t>Уровень текста 3</a:t>
            </a:r>
            <a:endParaRPr sz="3200">
              <a:solidFill>
                <a:srgbClr val="888888"/>
              </a:solidFill>
            </a:endParaRPr>
          </a:p>
          <a:p>
            <a:pPr lvl="3">
              <a:defRPr sz="1800">
                <a:solidFill>
                  <a:srgbClr val="000000"/>
                </a:solidFill>
              </a:defRPr>
            </a:pPr>
            <a:r>
              <a:rPr sz="3200">
                <a:solidFill>
                  <a:srgbClr val="888888"/>
                </a:solidFill>
              </a:rPr>
              <a:t>Уровень текста 4</a:t>
            </a:r>
            <a:endParaRPr sz="3200">
              <a:solidFill>
                <a:srgbClr val="888888"/>
              </a:solidFill>
            </a:endParaRPr>
          </a:p>
          <a:p>
            <a:pPr lvl="4">
              <a:defRPr sz="1800">
                <a:solidFill>
                  <a:srgbClr val="000000"/>
                </a:solidFill>
              </a:defRPr>
            </a:pPr>
            <a:r>
              <a:rPr sz="3200">
                <a:solidFill>
                  <a:srgbClr val="888888"/>
                </a:solidFill>
              </a:rPr>
              <a:t>Уровень текста 5</a:t>
            </a:r>
          </a:p>
        </p:txBody>
      </p:sp>
      <p:sp>
        <p:nvSpPr>
          <p:cNvPr id="106" name="Shape 106"/>
          <p:cNvSpPr/>
          <p:nvPr>
            <p:ph type="sldNum" sz="quarter" idx="2"/>
          </p:nvPr>
        </p:nvSpPr>
        <p:spPr>
          <a:xfrm>
            <a:off x="6553200" y="6450007"/>
            <a:ext cx="2133600" cy="177801"/>
          </a:xfrm>
          <a:prstGeom prst="rect">
            <a:avLst/>
          </a:prstGeom>
        </p:spPr>
        <p:txBody>
          <a:bodyPr lIns="0" tIns="0" rIns="0" bIns="0"/>
          <a:lstStyle/>
          <a:p>
            <a:pPr lvl="0"/>
            <a:fld id="{86CB4B4D-7CA3-9044-876B-883B54F8677D}" type="slidenum"/>
          </a:p>
        </p:txBody>
      </p:sp>
    </p:spTree>
  </p:cSld>
  <p:clrMapOvr>
    <a:masterClrMapping/>
  </p:clrMapOvr>
  <p:transition spd="med" advClick="1"/>
</p:sldLayout>
</file>

<file path=ppt/slideLayouts/slideLayout27.xml><?xml version="1.0" encoding="utf-8"?>
<p:sldLayout xmlns:a="http://schemas.openxmlformats.org/drawingml/2006/main" xmlns:r="http://schemas.openxmlformats.org/officeDocument/2006/relationships" xmlns:p="http://schemas.openxmlformats.org/presentationml/2006/main" type="tx" showMasterSp="1" showMasterPhAnim="1">
  <p:cSld name="Заголовок и объект">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08" name="Shape 108"/>
          <p:cNvSpPr/>
          <p:nvPr>
            <p:ph type="title"/>
          </p:nvPr>
        </p:nvSpPr>
        <p:spPr>
          <a:prstGeom prst="rect">
            <a:avLst/>
          </a:prstGeom>
        </p:spPr>
        <p:txBody>
          <a:bodyPr lIns="0" tIns="0" rIns="0" bIns="0">
            <a:noAutofit/>
          </a:bodyPr>
          <a:lstStyle>
            <a:lvl1pPr>
              <a:defRPr>
                <a:latin typeface="Arial"/>
                <a:ea typeface="Arial"/>
                <a:cs typeface="Arial"/>
                <a:sym typeface="Arial"/>
              </a:defRPr>
            </a:lvl1pPr>
          </a:lstStyle>
          <a:p>
            <a:pPr lvl="0">
              <a:defRPr sz="1800"/>
            </a:pPr>
            <a:r>
              <a:rPr sz="4400"/>
              <a:t>Текст заголовка</a:t>
            </a:r>
          </a:p>
        </p:txBody>
      </p:sp>
      <p:sp>
        <p:nvSpPr>
          <p:cNvPr id="109" name="Shape 109"/>
          <p:cNvSpPr/>
          <p:nvPr>
            <p:ph type="body" idx="1"/>
          </p:nvPr>
        </p:nvSpPr>
        <p:spPr>
          <a:prstGeom prst="rect">
            <a:avLst/>
          </a:prstGeom>
        </p:spPr>
        <p:txBody>
          <a:bodyPr lIns="0" tIns="0" rIns="0" bIns="0">
            <a:noAutofit/>
          </a:bodyPr>
          <a:lstStyle>
            <a:lvl1pPr>
              <a:buFontTx/>
              <a:defRPr>
                <a:latin typeface="Arial"/>
                <a:ea typeface="Arial"/>
                <a:cs typeface="Arial"/>
                <a:sym typeface="Arial"/>
              </a:defRPr>
            </a:lvl1pPr>
            <a:lvl2pPr>
              <a:buFontTx/>
              <a:defRPr>
                <a:latin typeface="Arial"/>
                <a:ea typeface="Arial"/>
                <a:cs typeface="Arial"/>
                <a:sym typeface="Arial"/>
              </a:defRPr>
            </a:lvl2pPr>
            <a:lvl3pPr>
              <a:buFontTx/>
              <a:defRPr>
                <a:latin typeface="Arial"/>
                <a:ea typeface="Arial"/>
                <a:cs typeface="Arial"/>
                <a:sym typeface="Arial"/>
              </a:defRPr>
            </a:lvl3pPr>
            <a:lvl4pPr>
              <a:buFontTx/>
              <a:defRPr>
                <a:latin typeface="Arial"/>
                <a:ea typeface="Arial"/>
                <a:cs typeface="Arial"/>
                <a:sym typeface="Arial"/>
              </a:defRPr>
            </a:lvl4pPr>
            <a:lvl5pPr>
              <a:buFontTx/>
              <a:defRPr>
                <a:latin typeface="Arial"/>
                <a:ea typeface="Arial"/>
                <a:cs typeface="Arial"/>
                <a:sym typeface="Arial"/>
              </a:defRPr>
            </a:lvl5p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110" name="Shape 110"/>
          <p:cNvSpPr/>
          <p:nvPr>
            <p:ph type="sldNum" sz="quarter" idx="2"/>
          </p:nvPr>
        </p:nvSpPr>
        <p:spPr>
          <a:xfrm>
            <a:off x="6553200" y="6245225"/>
            <a:ext cx="2133600" cy="197384"/>
          </a:xfrm>
          <a:prstGeom prst="rect">
            <a:avLst/>
          </a:prstGeom>
        </p:spPr>
        <p:txBody>
          <a:bodyPr lIns="0" tIns="0" rIns="0" bIns="0" anchor="t"/>
          <a:lstStyle>
            <a:lvl1pPr>
              <a:defRPr sz="1400">
                <a:solidFill>
                  <a:srgbClr val="000000"/>
                </a:solidFill>
                <a:latin typeface="Arial"/>
                <a:ea typeface="Arial"/>
                <a:cs typeface="Arial"/>
                <a:sym typeface="Arial"/>
              </a:defRPr>
            </a:lvl1pPr>
          </a:lstStyle>
          <a:p>
            <a:pPr lvl="0"/>
            <a:fld id="{86CB4B4D-7CA3-9044-876B-883B54F8677D}" type="slidenum"/>
          </a:p>
        </p:txBody>
      </p:sp>
    </p:spTree>
  </p:cSld>
  <p:clrMapOvr>
    <a:masterClrMapping/>
  </p:clrMapOvr>
  <p:transition spd="med" advClick="1"/>
</p:sldLayout>
</file>

<file path=ppt/slideLayouts/slideLayout28.xml><?xml version="1.0" encoding="utf-8"?>
<p:sldLayout xmlns:a="http://schemas.openxmlformats.org/drawingml/2006/main" xmlns:r="http://schemas.openxmlformats.org/officeDocument/2006/relationships" xmlns:p="http://schemas.openxmlformats.org/presentationml/2006/main" type="tx" showMasterSp="1" showMasterPhAnim="1">
  <p:cSld name="Заголовок и объект">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2" name="Shape 112"/>
          <p:cNvSpPr/>
          <p:nvPr>
            <p:ph type="title"/>
          </p:nvPr>
        </p:nvSpPr>
        <p:spPr>
          <a:prstGeom prst="rect">
            <a:avLst/>
          </a:prstGeom>
        </p:spPr>
        <p:txBody>
          <a:bodyPr lIns="0" tIns="0" rIns="0" bIns="0">
            <a:noAutofit/>
          </a:bodyPr>
          <a:lstStyle>
            <a:lvl1pPr>
              <a:defRPr>
                <a:latin typeface="Arial"/>
                <a:ea typeface="Arial"/>
                <a:cs typeface="Arial"/>
                <a:sym typeface="Arial"/>
              </a:defRPr>
            </a:lvl1pPr>
          </a:lstStyle>
          <a:p>
            <a:pPr lvl="0">
              <a:defRPr sz="1800"/>
            </a:pPr>
            <a:r>
              <a:rPr sz="4400"/>
              <a:t>Текст заголовка</a:t>
            </a:r>
          </a:p>
        </p:txBody>
      </p:sp>
      <p:sp>
        <p:nvSpPr>
          <p:cNvPr id="113" name="Shape 113"/>
          <p:cNvSpPr/>
          <p:nvPr>
            <p:ph type="body" idx="1"/>
          </p:nvPr>
        </p:nvSpPr>
        <p:spPr>
          <a:prstGeom prst="rect">
            <a:avLst/>
          </a:prstGeom>
        </p:spPr>
        <p:txBody>
          <a:bodyPr lIns="0" tIns="0" rIns="0" bIns="0">
            <a:noAutofit/>
          </a:bodyPr>
          <a:lstStyle>
            <a:lvl1pPr>
              <a:buFontTx/>
              <a:defRPr>
                <a:latin typeface="Arial"/>
                <a:ea typeface="Arial"/>
                <a:cs typeface="Arial"/>
                <a:sym typeface="Arial"/>
              </a:defRPr>
            </a:lvl1pPr>
            <a:lvl2pPr>
              <a:buFontTx/>
              <a:defRPr>
                <a:latin typeface="Arial"/>
                <a:ea typeface="Arial"/>
                <a:cs typeface="Arial"/>
                <a:sym typeface="Arial"/>
              </a:defRPr>
            </a:lvl2pPr>
            <a:lvl3pPr>
              <a:buFontTx/>
              <a:defRPr>
                <a:latin typeface="Arial"/>
                <a:ea typeface="Arial"/>
                <a:cs typeface="Arial"/>
                <a:sym typeface="Arial"/>
              </a:defRPr>
            </a:lvl3pPr>
            <a:lvl4pPr>
              <a:buFontTx/>
              <a:defRPr>
                <a:latin typeface="Arial"/>
                <a:ea typeface="Arial"/>
                <a:cs typeface="Arial"/>
                <a:sym typeface="Arial"/>
              </a:defRPr>
            </a:lvl4pPr>
            <a:lvl5pPr>
              <a:buFontTx/>
              <a:defRPr>
                <a:latin typeface="Arial"/>
                <a:ea typeface="Arial"/>
                <a:cs typeface="Arial"/>
                <a:sym typeface="Arial"/>
              </a:defRPr>
            </a:lvl5p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114" name="Shape 114"/>
          <p:cNvSpPr/>
          <p:nvPr>
            <p:ph type="sldNum" sz="quarter" idx="2"/>
          </p:nvPr>
        </p:nvSpPr>
        <p:spPr>
          <a:xfrm>
            <a:off x="6553200" y="6245225"/>
            <a:ext cx="2133600" cy="197384"/>
          </a:xfrm>
          <a:prstGeom prst="rect">
            <a:avLst/>
          </a:prstGeom>
        </p:spPr>
        <p:txBody>
          <a:bodyPr lIns="0" tIns="0" rIns="0" bIns="0" anchor="t"/>
          <a:lstStyle>
            <a:lvl1pPr>
              <a:defRPr sz="1400">
                <a:solidFill>
                  <a:srgbClr val="000000"/>
                </a:solidFill>
                <a:latin typeface="Arial"/>
                <a:ea typeface="Arial"/>
                <a:cs typeface="Arial"/>
                <a:sym typeface="Arial"/>
              </a:defRPr>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Заголовок раздела">
    <p:spTree>
      <p:nvGrpSpPr>
        <p:cNvPr id="1" name=""/>
        <p:cNvGrpSpPr/>
        <p:nvPr/>
      </p:nvGrpSpPr>
      <p:grpSpPr>
        <a:xfrm>
          <a:off x="0" y="0"/>
          <a:ext cx="0" cy="0"/>
          <a:chOff x="0" y="0"/>
          <a:chExt cx="0" cy="0"/>
        </a:xfrm>
      </p:grpSpPr>
      <p:sp>
        <p:nvSpPr>
          <p:cNvPr id="14" name="Shape 14"/>
          <p:cNvSpPr/>
          <p:nvPr>
            <p:ph type="title"/>
          </p:nvPr>
        </p:nvSpPr>
        <p:spPr>
          <a:xfrm>
            <a:off x="722312" y="4406900"/>
            <a:ext cx="7772401" cy="1362075"/>
          </a:xfrm>
          <a:prstGeom prst="rect">
            <a:avLst/>
          </a:prstGeom>
        </p:spPr>
        <p:txBody>
          <a:bodyPr anchor="t"/>
          <a:lstStyle>
            <a:lvl1pPr algn="l">
              <a:defRPr b="1" cap="all" sz="4000"/>
            </a:lvl1pPr>
          </a:lstStyle>
          <a:p>
            <a:pPr lvl="0">
              <a:defRPr b="0" cap="none" sz="1800"/>
            </a:pPr>
            <a:r>
              <a:rPr b="1" cap="all" sz="4000"/>
              <a:t>Текст заголовка</a:t>
            </a:r>
          </a:p>
        </p:txBody>
      </p:sp>
      <p:sp>
        <p:nvSpPr>
          <p:cNvPr id="15" name="Shape 15"/>
          <p:cNvSpPr/>
          <p:nvPr>
            <p:ph type="body" idx="1"/>
          </p:nvPr>
        </p:nvSpPr>
        <p:spPr>
          <a:xfrm>
            <a:off x="722312" y="2906713"/>
            <a:ext cx="7772401" cy="1500223"/>
          </a:xfrm>
          <a:prstGeom prst="rect">
            <a:avLst/>
          </a:prstGeom>
        </p:spPr>
        <p:txBody>
          <a:bodyPr anchor="b"/>
          <a:lstStyle>
            <a:lvl1pPr marL="0" indent="0">
              <a:spcBef>
                <a:spcPts val="400"/>
              </a:spcBef>
              <a:buSzTx/>
              <a:buFontTx/>
              <a:buNone/>
              <a:defRPr sz="2000">
                <a:solidFill>
                  <a:srgbClr val="888888"/>
                </a:solidFill>
              </a:defRPr>
            </a:lvl1pPr>
            <a:lvl2pPr marL="661306" indent="-204106">
              <a:spcBef>
                <a:spcPts val="400"/>
              </a:spcBef>
              <a:buFontTx/>
              <a:defRPr sz="2000">
                <a:solidFill>
                  <a:srgbClr val="888888"/>
                </a:solidFill>
              </a:defRPr>
            </a:lvl2pPr>
            <a:lvl3pPr marL="1104900" indent="-190500">
              <a:spcBef>
                <a:spcPts val="400"/>
              </a:spcBef>
              <a:buFontTx/>
              <a:defRPr sz="2000">
                <a:solidFill>
                  <a:srgbClr val="888888"/>
                </a:solidFill>
              </a:defRPr>
            </a:lvl3pPr>
            <a:lvl4pPr marL="1600200" indent="-228600">
              <a:spcBef>
                <a:spcPts val="400"/>
              </a:spcBef>
              <a:buFontTx/>
              <a:defRPr sz="2000">
                <a:solidFill>
                  <a:srgbClr val="888888"/>
                </a:solidFill>
              </a:defRPr>
            </a:lvl4pPr>
            <a:lvl5pPr marL="2057400" indent="-228600">
              <a:spcBef>
                <a:spcPts val="400"/>
              </a:spcBef>
              <a:buFontTx/>
              <a:defRPr sz="2000">
                <a:solidFill>
                  <a:srgbClr val="888888"/>
                </a:solidFill>
              </a:defRPr>
            </a:lvl5pPr>
          </a:lstStyle>
          <a:p>
            <a:pPr lvl="0">
              <a:defRPr sz="1800">
                <a:solidFill>
                  <a:srgbClr val="000000"/>
                </a:solidFill>
              </a:defRPr>
            </a:pPr>
            <a:r>
              <a:rPr sz="2000">
                <a:solidFill>
                  <a:srgbClr val="888888"/>
                </a:solidFill>
              </a:rPr>
              <a:t>Уровень текста 1</a:t>
            </a:r>
            <a:endParaRPr sz="2000">
              <a:solidFill>
                <a:srgbClr val="888888"/>
              </a:solidFill>
            </a:endParaRPr>
          </a:p>
          <a:p>
            <a:pPr lvl="1">
              <a:defRPr sz="1800">
                <a:solidFill>
                  <a:srgbClr val="000000"/>
                </a:solidFill>
              </a:defRPr>
            </a:pPr>
            <a:r>
              <a:rPr sz="2000">
                <a:solidFill>
                  <a:srgbClr val="888888"/>
                </a:solidFill>
              </a:rPr>
              <a:t>Уровень текста 2</a:t>
            </a:r>
            <a:endParaRPr sz="2000">
              <a:solidFill>
                <a:srgbClr val="888888"/>
              </a:solidFill>
            </a:endParaRPr>
          </a:p>
          <a:p>
            <a:pPr lvl="2">
              <a:defRPr sz="1800">
                <a:solidFill>
                  <a:srgbClr val="000000"/>
                </a:solidFill>
              </a:defRPr>
            </a:pPr>
            <a:r>
              <a:rPr sz="2000">
                <a:solidFill>
                  <a:srgbClr val="888888"/>
                </a:solidFill>
              </a:rPr>
              <a:t>Уровень текста 3</a:t>
            </a:r>
            <a:endParaRPr sz="2000">
              <a:solidFill>
                <a:srgbClr val="888888"/>
              </a:solidFill>
            </a:endParaRPr>
          </a:p>
          <a:p>
            <a:pPr lvl="3">
              <a:defRPr sz="1800">
                <a:solidFill>
                  <a:srgbClr val="000000"/>
                </a:solidFill>
              </a:defRPr>
            </a:pPr>
            <a:r>
              <a:rPr sz="2000">
                <a:solidFill>
                  <a:srgbClr val="888888"/>
                </a:solidFill>
              </a:rPr>
              <a:t>Уровень текста 4</a:t>
            </a:r>
            <a:endParaRPr sz="2000">
              <a:solidFill>
                <a:srgbClr val="888888"/>
              </a:solidFill>
            </a:endParaRPr>
          </a:p>
          <a:p>
            <a:pPr lvl="4">
              <a:defRPr sz="1800">
                <a:solidFill>
                  <a:srgbClr val="000000"/>
                </a:solidFill>
              </a:defRPr>
            </a:pPr>
            <a:r>
              <a:rPr sz="2000">
                <a:solidFill>
                  <a:srgbClr val="888888"/>
                </a:solidFill>
              </a:rPr>
              <a:t>Уровень текста 5</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Два объекта">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4400"/>
              <a:t>Текст заголовка</a:t>
            </a:r>
          </a:p>
        </p:txBody>
      </p:sp>
      <p:sp>
        <p:nvSpPr>
          <p:cNvPr id="19" name="Shape 19"/>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Уровень текста 1</a:t>
            </a:r>
            <a:endParaRPr sz="2800"/>
          </a:p>
          <a:p>
            <a:pPr lvl="1">
              <a:defRPr sz="1800"/>
            </a:pPr>
            <a:r>
              <a:rPr sz="2800"/>
              <a:t>Уровень текста 2</a:t>
            </a:r>
            <a:endParaRPr sz="2800"/>
          </a:p>
          <a:p>
            <a:pPr lvl="2">
              <a:defRPr sz="1800"/>
            </a:pPr>
            <a:r>
              <a:rPr sz="2800"/>
              <a:t>Уровень текста 3</a:t>
            </a:r>
            <a:endParaRPr sz="2800"/>
          </a:p>
          <a:p>
            <a:pPr lvl="3">
              <a:defRPr sz="1800"/>
            </a:pPr>
            <a:r>
              <a:rPr sz="2800"/>
              <a:t>Уровень текста 4</a:t>
            </a:r>
            <a:endParaRPr sz="2800"/>
          </a:p>
          <a:p>
            <a:pPr lvl="4">
              <a:defRPr sz="1800"/>
            </a:pPr>
            <a:r>
              <a:rPr sz="2800"/>
              <a:t>Уровень текста 5</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Сравнение">
    <p:spTree>
      <p:nvGrpSpPr>
        <p:cNvPr id="1" name=""/>
        <p:cNvGrpSpPr/>
        <p:nvPr/>
      </p:nvGrpSpPr>
      <p:grpSpPr>
        <a:xfrm>
          <a:off x="0" y="0"/>
          <a:ext cx="0" cy="0"/>
          <a:chOff x="0" y="0"/>
          <a:chExt cx="0" cy="0"/>
        </a:xfrm>
      </p:grpSpPr>
      <p:sp>
        <p:nvSpPr>
          <p:cNvPr id="22" name="Shape 22"/>
          <p:cNvSpPr/>
          <p:nvPr>
            <p:ph type="title"/>
          </p:nvPr>
        </p:nvSpPr>
        <p:spPr>
          <a:xfrm>
            <a:off x="457200" y="256810"/>
            <a:ext cx="8229600" cy="1178656"/>
          </a:xfrm>
          <a:prstGeom prst="rect">
            <a:avLst/>
          </a:prstGeom>
        </p:spPr>
        <p:txBody>
          <a:bodyPr/>
          <a:lstStyle/>
          <a:p>
            <a:pPr lvl="0">
              <a:defRPr sz="1800"/>
            </a:pPr>
            <a:r>
              <a:rPr sz="4400"/>
              <a:t>Текст заголовка</a:t>
            </a:r>
          </a:p>
        </p:txBody>
      </p:sp>
      <p:sp>
        <p:nvSpPr>
          <p:cNvPr id="23" name="Shape 23"/>
          <p:cNvSpPr/>
          <p:nvPr>
            <p:ph type="body" idx="1"/>
          </p:nvPr>
        </p:nvSpPr>
        <p:spPr>
          <a:xfrm>
            <a:off x="457200" y="1435464"/>
            <a:ext cx="4040188" cy="739445"/>
          </a:xfrm>
          <a:prstGeom prst="rect">
            <a:avLst/>
          </a:prstGeom>
        </p:spPr>
        <p:txBody>
          <a:bodyPr anchor="b"/>
          <a:lstStyle>
            <a:lvl1pPr marL="0" indent="0">
              <a:spcBef>
                <a:spcPts val="500"/>
              </a:spcBef>
              <a:buSzTx/>
              <a:buFontTx/>
              <a:buNone/>
              <a:defRPr b="1" sz="2400"/>
            </a:lvl1pPr>
            <a:lvl2pPr marL="702127" indent="-244927">
              <a:spcBef>
                <a:spcPts val="500"/>
              </a:spcBef>
              <a:buFontTx/>
              <a:defRPr b="1" sz="2400"/>
            </a:lvl2pPr>
            <a:lvl3pPr marL="1143000" indent="-228600">
              <a:spcBef>
                <a:spcPts val="500"/>
              </a:spcBef>
              <a:buFontTx/>
              <a:defRPr b="1" sz="2400"/>
            </a:lvl3pPr>
            <a:lvl4pPr marL="1645920" indent="-274319">
              <a:spcBef>
                <a:spcPts val="500"/>
              </a:spcBef>
              <a:buFontTx/>
              <a:defRPr b="1" sz="2400"/>
            </a:lvl4pPr>
            <a:lvl5pPr marL="2103120" indent="-274320">
              <a:spcBef>
                <a:spcPts val="500"/>
              </a:spcBef>
              <a:buFontTx/>
              <a:defRPr b="1" sz="2400"/>
            </a:lvl5pPr>
          </a:lstStyle>
          <a:p>
            <a:pPr lvl="0">
              <a:defRPr b="0" sz="1800"/>
            </a:pPr>
            <a:r>
              <a:rPr b="1" sz="2400"/>
              <a:t>Уровень текста 1</a:t>
            </a:r>
            <a:endParaRPr b="1" sz="2400"/>
          </a:p>
          <a:p>
            <a:pPr lvl="1">
              <a:defRPr b="0" sz="1800"/>
            </a:pPr>
            <a:r>
              <a:rPr b="1" sz="2400"/>
              <a:t>Уровень текста 2</a:t>
            </a:r>
            <a:endParaRPr b="1" sz="2400"/>
          </a:p>
          <a:p>
            <a:pPr lvl="2">
              <a:defRPr b="0" sz="1800"/>
            </a:pPr>
            <a:r>
              <a:rPr b="1" sz="2400"/>
              <a:t>Уровень текста 3</a:t>
            </a:r>
            <a:endParaRPr b="1" sz="2400"/>
          </a:p>
          <a:p>
            <a:pPr lvl="3">
              <a:defRPr b="0" sz="1800"/>
            </a:pPr>
            <a:r>
              <a:rPr b="1" sz="2400"/>
              <a:t>Уровень текста 4</a:t>
            </a:r>
            <a:endParaRPr b="1" sz="2400"/>
          </a:p>
          <a:p>
            <a:pPr lvl="4">
              <a:defRPr b="0" sz="1800"/>
            </a:pPr>
            <a:r>
              <a:rPr b="1" sz="2400"/>
              <a:t>Уровень текста 5</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Только заголовок">
    <p:spTree>
      <p:nvGrpSpPr>
        <p:cNvPr id="1" name=""/>
        <p:cNvGrpSpPr/>
        <p:nvPr/>
      </p:nvGrpSpPr>
      <p:grpSpPr>
        <a:xfrm>
          <a:off x="0" y="0"/>
          <a:ext cx="0" cy="0"/>
          <a:chOff x="0" y="0"/>
          <a:chExt cx="0" cy="0"/>
        </a:xfrm>
      </p:grpSpPr>
      <p:sp>
        <p:nvSpPr>
          <p:cNvPr id="26" name="Shape 26"/>
          <p:cNvSpPr/>
          <p:nvPr>
            <p:ph type="title"/>
          </p:nvPr>
        </p:nvSpPr>
        <p:spPr>
          <a:xfrm>
            <a:off x="457200" y="0"/>
            <a:ext cx="8229600" cy="1692277"/>
          </a:xfrm>
          <a:prstGeom prst="rect">
            <a:avLst/>
          </a:prstGeom>
        </p:spPr>
        <p:txBody>
          <a:bodyPr/>
          <a:lstStyle/>
          <a:p>
            <a:pPr lvl="0">
              <a:defRPr sz="1800"/>
            </a:pPr>
            <a:r>
              <a:rPr sz="4400"/>
              <a:t>Текст заголовка</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Пустой слайд">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Объект с подписью">
    <p:spTree>
      <p:nvGrpSpPr>
        <p:cNvPr id="1" name=""/>
        <p:cNvGrpSpPr/>
        <p:nvPr/>
      </p:nvGrpSpPr>
      <p:grpSpPr>
        <a:xfrm>
          <a:off x="0" y="0"/>
          <a:ext cx="0" cy="0"/>
          <a:chOff x="0" y="0"/>
          <a:chExt cx="0" cy="0"/>
        </a:xfrm>
      </p:grpSpPr>
      <p:sp>
        <p:nvSpPr>
          <p:cNvPr id="31" name="Shape 31"/>
          <p:cNvSpPr/>
          <p:nvPr>
            <p:ph type="title"/>
          </p:nvPr>
        </p:nvSpPr>
        <p:spPr>
          <a:xfrm>
            <a:off x="457200" y="0"/>
            <a:ext cx="3008316" cy="1435100"/>
          </a:xfrm>
          <a:prstGeom prst="rect">
            <a:avLst/>
          </a:prstGeom>
        </p:spPr>
        <p:txBody>
          <a:bodyPr anchor="b"/>
          <a:lstStyle>
            <a:lvl1pPr algn="l">
              <a:defRPr b="1" sz="2000"/>
            </a:lvl1pPr>
          </a:lstStyle>
          <a:p>
            <a:pPr lvl="0">
              <a:defRPr b="0" sz="1800"/>
            </a:pPr>
            <a:r>
              <a:rPr b="1" sz="2000"/>
              <a:t>Текст заголовка</a:t>
            </a:r>
          </a:p>
        </p:txBody>
      </p:sp>
      <p:sp>
        <p:nvSpPr>
          <p:cNvPr id="32" name="Shape 32"/>
          <p:cNvSpPr/>
          <p:nvPr>
            <p:ph type="body" idx="1"/>
          </p:nvPr>
        </p:nvSpPr>
        <p:spPr>
          <a:xfrm>
            <a:off x="3575050" y="273050"/>
            <a:ext cx="5111750" cy="6584950"/>
          </a:xfrm>
          <a:prstGeom prst="rect">
            <a:avLst/>
          </a:prstGeom>
        </p:spPr>
        <p:txBody>
          <a:body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Рисунок с подписью">
    <p:spTree>
      <p:nvGrpSpPr>
        <p:cNvPr id="1" name=""/>
        <p:cNvGrpSpPr/>
        <p:nvPr/>
      </p:nvGrpSpPr>
      <p:grpSpPr>
        <a:xfrm>
          <a:off x="0" y="0"/>
          <a:ext cx="0" cy="0"/>
          <a:chOff x="0" y="0"/>
          <a:chExt cx="0" cy="0"/>
        </a:xfrm>
      </p:grpSpPr>
      <p:sp>
        <p:nvSpPr>
          <p:cNvPr id="35" name="Shape 35"/>
          <p:cNvSpPr/>
          <p:nvPr>
            <p:ph type="title"/>
          </p:nvPr>
        </p:nvSpPr>
        <p:spPr>
          <a:xfrm>
            <a:off x="1792288" y="4800600"/>
            <a:ext cx="5486404" cy="566738"/>
          </a:xfrm>
          <a:prstGeom prst="rect">
            <a:avLst/>
          </a:prstGeom>
        </p:spPr>
        <p:txBody>
          <a:bodyPr anchor="b"/>
          <a:lstStyle>
            <a:lvl1pPr algn="l">
              <a:defRPr b="1" sz="2000"/>
            </a:lvl1pPr>
          </a:lstStyle>
          <a:p>
            <a:pPr lvl="0">
              <a:defRPr b="0" sz="1800"/>
            </a:pPr>
            <a:r>
              <a:rPr b="1" sz="2000"/>
              <a:t>Текст заголовка</a:t>
            </a:r>
          </a:p>
        </p:txBody>
      </p:sp>
      <p:sp>
        <p:nvSpPr>
          <p:cNvPr id="36" name="Shape 36"/>
          <p:cNvSpPr/>
          <p:nvPr>
            <p:ph type="body" idx="1"/>
          </p:nvPr>
        </p:nvSpPr>
        <p:spPr>
          <a:xfrm>
            <a:off x="1792288" y="5367337"/>
            <a:ext cx="5486404" cy="804898"/>
          </a:xfrm>
          <a:prstGeom prst="rect">
            <a:avLst/>
          </a:prstGeom>
        </p:spPr>
        <p:txBody>
          <a:bodyPr/>
          <a:lstStyle>
            <a:lvl1pPr marL="0" indent="0">
              <a:spcBef>
                <a:spcPts val="300"/>
              </a:spcBef>
              <a:buSzTx/>
              <a:buFontTx/>
              <a:buNone/>
              <a:defRPr sz="1400"/>
            </a:lvl1pPr>
            <a:lvl2pPr marL="600073" indent="-142873">
              <a:spcBef>
                <a:spcPts val="300"/>
              </a:spcBef>
              <a:buFontTx/>
              <a:defRPr sz="1400"/>
            </a:lvl2pPr>
            <a:lvl3pPr marL="1047750" indent="-133350">
              <a:spcBef>
                <a:spcPts val="300"/>
              </a:spcBef>
              <a:buFontTx/>
              <a:defRPr sz="1400"/>
            </a:lvl3pPr>
            <a:lvl4pPr marL="1531619" indent="-160019">
              <a:spcBef>
                <a:spcPts val="300"/>
              </a:spcBef>
              <a:buFontTx/>
              <a:defRPr sz="1400"/>
            </a:lvl4pPr>
            <a:lvl5pPr marL="1988820" indent="-160020">
              <a:spcBef>
                <a:spcPts val="300"/>
              </a:spcBef>
              <a:buFontTx/>
              <a:defRPr sz="1400"/>
            </a:lvl5pPr>
          </a:lstStyle>
          <a:p>
            <a:pPr lvl="0">
              <a:defRPr sz="1800"/>
            </a:pPr>
            <a:r>
              <a:rPr sz="1400"/>
              <a:t>Уровень текста 1</a:t>
            </a:r>
            <a:endParaRPr sz="1400"/>
          </a:p>
          <a:p>
            <a:pPr lvl="1">
              <a:defRPr sz="1800"/>
            </a:pPr>
            <a:r>
              <a:rPr sz="1400"/>
              <a:t>Уровень текста 2</a:t>
            </a:r>
            <a:endParaRPr sz="1400"/>
          </a:p>
          <a:p>
            <a:pPr lvl="2">
              <a:defRPr sz="1800"/>
            </a:pPr>
            <a:r>
              <a:rPr sz="1400"/>
              <a:t>Уровень текста 3</a:t>
            </a:r>
            <a:endParaRPr sz="1400"/>
          </a:p>
          <a:p>
            <a:pPr lvl="3">
              <a:defRPr sz="1800"/>
            </a:pPr>
            <a:r>
              <a:rPr sz="1400"/>
              <a:t>Уровень текста 4</a:t>
            </a:r>
            <a:endParaRPr sz="1400"/>
          </a:p>
          <a:p>
            <a:pPr lvl="4">
              <a:defRPr sz="1800"/>
            </a:pPr>
            <a:r>
              <a:rPr sz="1400"/>
              <a:t>Уровень текста 5</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 Id="rId27" Type="http://schemas.openxmlformats.org/officeDocument/2006/relationships/slideLayout" Target="../slideLayouts/slideLayout26.xml"/><Relationship Id="rId28" Type="http://schemas.openxmlformats.org/officeDocument/2006/relationships/slideLayout" Target="../slideLayouts/slideLayout27.xml"/><Relationship Id="rId2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92075"/>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lvl="0">
              <a:defRPr sz="1800"/>
            </a:pPr>
            <a:r>
              <a:rPr sz="4400"/>
              <a:t>Текст заголовка</a:t>
            </a:r>
          </a:p>
        </p:txBody>
      </p:sp>
      <p:sp>
        <p:nvSpPr>
          <p:cNvPr id="3" name="Shape 3"/>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lvl="0">
              <a:defRPr sz="1800"/>
            </a:pPr>
            <a:r>
              <a:rPr sz="3200"/>
              <a:t>Уровень текста 1</a:t>
            </a:r>
            <a:endParaRPr sz="3200"/>
          </a:p>
          <a:p>
            <a:pPr lvl="1">
              <a:defRPr sz="1800"/>
            </a:pPr>
            <a:r>
              <a:rPr sz="3200"/>
              <a:t>Уровень текста 2</a:t>
            </a:r>
            <a:endParaRPr sz="3200"/>
          </a:p>
          <a:p>
            <a:pPr lvl="2">
              <a:defRPr sz="1800"/>
            </a:pPr>
            <a:r>
              <a:rPr sz="3200"/>
              <a:t>Уровень текста 3</a:t>
            </a:r>
            <a:endParaRPr sz="3200"/>
          </a:p>
          <a:p>
            <a:pPr lvl="3">
              <a:defRPr sz="1800"/>
            </a:pPr>
            <a:r>
              <a:rPr sz="3200"/>
              <a:t>Уровень текста 4</a:t>
            </a:r>
            <a:endParaRPr sz="3200"/>
          </a:p>
          <a:p>
            <a:pPr lvl="4">
              <a:defRPr sz="1800"/>
            </a:pPr>
            <a:r>
              <a:rPr sz="3200"/>
              <a:t>Уровень текста 5</a:t>
            </a:r>
          </a:p>
        </p:txBody>
      </p:sp>
      <p:sp>
        <p:nvSpPr>
          <p:cNvPr id="4" name="Shape 4"/>
          <p:cNvSpPr/>
          <p:nvPr>
            <p:ph type="sldNum" sz="quarter" idx="2"/>
          </p:nvPr>
        </p:nvSpPr>
        <p:spPr>
          <a:xfrm>
            <a:off x="6553200" y="6404290"/>
            <a:ext cx="2133600" cy="269237"/>
          </a:xfrm>
          <a:prstGeom prst="rect">
            <a:avLst/>
          </a:prstGeom>
          <a:ln w="12700">
            <a:miter lim="400000"/>
          </a:ln>
        </p:spPr>
        <p:txBody>
          <a:bodyPr lIns="45718" tIns="45718" rIns="45718" bIns="45718" anchor="ctr">
            <a:spAutoFit/>
          </a:bodyPr>
          <a:lstStyle>
            <a:lvl1pPr algn="r">
              <a:defRPr sz="1200">
                <a:solidFill>
                  <a:srgbClr val="888888"/>
                </a:solidFill>
                <a:latin typeface="Calibri"/>
                <a:ea typeface="Calibri"/>
                <a:cs typeface="Calibri"/>
                <a:sym typeface="Calibri"/>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Lst>
  <p:transition spd="med" advClick="1"/>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algn="r">
        <a:defRPr sz="1200">
          <a:solidFill>
            <a:schemeClr val="tx1"/>
          </a:solidFill>
          <a:latin typeface="+mn-lt"/>
          <a:ea typeface="+mn-ea"/>
          <a:cs typeface="+mn-cs"/>
          <a:sym typeface="Calibri"/>
        </a:defRPr>
      </a:lvl2pPr>
      <a:lvl3pPr algn="r">
        <a:defRPr sz="1200">
          <a:solidFill>
            <a:schemeClr val="tx1"/>
          </a:solidFill>
          <a:latin typeface="+mn-lt"/>
          <a:ea typeface="+mn-ea"/>
          <a:cs typeface="+mn-cs"/>
          <a:sym typeface="Calibri"/>
        </a:defRPr>
      </a:lvl3pPr>
      <a:lvl4pPr algn="r">
        <a:defRPr sz="1200">
          <a:solidFill>
            <a:schemeClr val="tx1"/>
          </a:solidFill>
          <a:latin typeface="+mn-lt"/>
          <a:ea typeface="+mn-ea"/>
          <a:cs typeface="+mn-cs"/>
          <a:sym typeface="Calibri"/>
        </a:defRPr>
      </a:lvl4pPr>
      <a:lvl5pPr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mailto:kamalovgwp@gmail.com" TargetMode="External"/><Relationship Id="rId3" Type="http://schemas.openxmlformats.org/officeDocument/2006/relationships/hyperlink" Target="https://www.youtube.com/watch?v=yArLWwtrxus#t=23" TargetMode="External"/><Relationship Id="rId4" Type="http://schemas.openxmlformats.org/officeDocument/2006/relationships/hyperlink" Target="http://www.youtube.com/watch?v=HoCGRjxRvVQ" TargetMode="External"/><Relationship Id="rId5" Type="http://schemas.openxmlformats.org/officeDocument/2006/relationships/image" Target="../media/image4.jpeg"/><Relationship Id="rId6" Type="http://schemas.openxmlformats.org/officeDocument/2006/relationships/image" Target="../media/image3.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casepresee.org/" TargetMode="External"/><Relationship Id="rId3" Type="http://schemas.openxmlformats.org/officeDocument/2006/relationships/image" Target="../media/image4.jpeg"/><Relationship Id="rId4" Type="http://schemas.openxmlformats.org/officeDocument/2006/relationships/image" Target="../media/image3.png"/><Relationship Id="rId5" Type="http://schemas.openxmlformats.org/officeDocument/2006/relationships/hyperlink" Target="mailto:dautetjjtmsdp@gmail.com" TargetMode="External"/><Relationship Id="rId6" Type="http://schemas.openxmlformats.org/officeDocument/2006/relationships/hyperlink" Target="mailto:amangul@yandex.ru" TargetMode="External"/><Relationship Id="rId7" Type="http://schemas.openxmlformats.org/officeDocument/2006/relationships/hyperlink" Target="mailto:gulnazdidar@yahoo.com"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image" Target="../media/image4.jpeg"/><Relationship Id="rId3" Type="http://schemas.openxmlformats.org/officeDocument/2006/relationships/image" Target="../media/image5.jpe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jpe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3.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image" Target="../media/image4.jpeg"/><Relationship Id="rId3" Type="http://schemas.openxmlformats.org/officeDocument/2006/relationships/image" Target="../media/image8.png"/><Relationship Id="rId4" Type="http://schemas.openxmlformats.org/officeDocument/2006/relationships/image" Target="../media/image5.jpe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eg"/><Relationship Id="rId8" Type="http://schemas.openxmlformats.org/officeDocument/2006/relationships/image" Target="../media/image6.png"/><Relationship Id="rId9" Type="http://schemas.openxmlformats.org/officeDocument/2006/relationships/image" Target="../media/image3.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image" Target="../media/image4.jpeg"/><Relationship Id="rId3" Type="http://schemas.openxmlformats.org/officeDocument/2006/relationships/image" Target="../media/image3.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ph type="title"/>
          </p:nvPr>
        </p:nvSpPr>
        <p:spPr>
          <a:xfrm>
            <a:off x="457200" y="274637"/>
            <a:ext cx="8229600" cy="1143004"/>
          </a:xfrm>
          <a:prstGeom prst="rect">
            <a:avLst/>
          </a:prstGeom>
        </p:spPr>
        <p:txBody>
          <a:bodyPr/>
          <a:lstStyle/>
          <a:p>
            <a:pPr lvl="0"/>
          </a:p>
        </p:txBody>
      </p:sp>
      <p:sp>
        <p:nvSpPr>
          <p:cNvPr id="119" name="Shape 119"/>
          <p:cNvSpPr/>
          <p:nvPr>
            <p:ph type="body" idx="1"/>
          </p:nvPr>
        </p:nvSpPr>
        <p:spPr>
          <a:xfrm>
            <a:off x="305124" y="1891818"/>
            <a:ext cx="8533753" cy="3707320"/>
          </a:xfrm>
          <a:prstGeom prst="rect">
            <a:avLst/>
          </a:prstGeom>
        </p:spPr>
        <p:txBody>
          <a:bodyPr/>
          <a:lstStyle/>
          <a:p>
            <a:pPr lvl="0" marL="0" indent="0" algn="ctr" defTabSz="384047">
              <a:spcBef>
                <a:spcPts val="0"/>
              </a:spcBef>
              <a:buSzTx/>
              <a:buNone/>
              <a:defRPr sz="1800"/>
            </a:pPr>
            <a:r>
              <a:rPr sz="2600">
                <a:solidFill>
                  <a:srgbClr val="9A403E"/>
                </a:solidFill>
                <a:latin typeface="Times New Roman Bold"/>
                <a:ea typeface="Times New Roman Bold"/>
                <a:cs typeface="Times New Roman Bold"/>
                <a:sym typeface="Times New Roman Bold"/>
              </a:rPr>
              <a:t>Заседание МКУР</a:t>
            </a:r>
            <a:endParaRPr sz="2600">
              <a:solidFill>
                <a:srgbClr val="9A403E"/>
              </a:solidFill>
              <a:latin typeface="Times New Roman Bold"/>
              <a:ea typeface="Times New Roman Bold"/>
              <a:cs typeface="Times New Roman Bold"/>
              <a:sym typeface="Times New Roman Bold"/>
            </a:endParaRPr>
          </a:p>
          <a:p>
            <a:pPr lvl="0" marL="0" indent="0" algn="ctr" defTabSz="384047">
              <a:spcBef>
                <a:spcPts val="0"/>
              </a:spcBef>
              <a:buSzTx/>
              <a:buNone/>
              <a:defRPr sz="1800"/>
            </a:pPr>
            <a:endParaRPr sz="2600">
              <a:solidFill>
                <a:srgbClr val="231D80"/>
              </a:solidFill>
              <a:uFill>
                <a:solidFill/>
              </a:uFill>
              <a:latin typeface="Times New Roman Bold"/>
              <a:ea typeface="Times New Roman Bold"/>
              <a:cs typeface="Times New Roman Bold"/>
              <a:sym typeface="Times New Roman Bold"/>
            </a:endParaRPr>
          </a:p>
          <a:p>
            <a:pPr lvl="0" marL="0" indent="0" algn="ctr" defTabSz="449580">
              <a:spcBef>
                <a:spcPts val="0"/>
              </a:spcBef>
              <a:buSzTx/>
              <a:buNone/>
              <a:defRPr sz="1800"/>
            </a:pPr>
            <a:r>
              <a:rPr sz="2600">
                <a:solidFill>
                  <a:srgbClr val="262B6F"/>
                </a:solidFill>
                <a:latin typeface="Times New Roman Bold"/>
                <a:ea typeface="Times New Roman Bold"/>
                <a:cs typeface="Times New Roman Bold"/>
                <a:sym typeface="Times New Roman Bold"/>
              </a:rPr>
              <a:t>Проект программы развития ВИЭ и ЭЭ </a:t>
            </a:r>
            <a:endParaRPr sz="2600">
              <a:solidFill>
                <a:srgbClr val="262B6F"/>
              </a:solidFill>
              <a:latin typeface="Times New Roman Bold"/>
              <a:ea typeface="Times New Roman Bold"/>
              <a:cs typeface="Times New Roman Bold"/>
              <a:sym typeface="Times New Roman Bold"/>
            </a:endParaRPr>
          </a:p>
          <a:p>
            <a:pPr lvl="0" marL="0" indent="0" algn="ctr" defTabSz="449580">
              <a:spcBef>
                <a:spcPts val="0"/>
              </a:spcBef>
              <a:buSzTx/>
              <a:buNone/>
              <a:defRPr sz="1800"/>
            </a:pPr>
            <a:r>
              <a:rPr sz="2600">
                <a:solidFill>
                  <a:srgbClr val="262B6F"/>
                </a:solidFill>
                <a:latin typeface="Times New Roman Bold"/>
                <a:ea typeface="Times New Roman Bold"/>
                <a:cs typeface="Times New Roman Bold"/>
                <a:sym typeface="Times New Roman Bold"/>
              </a:rPr>
              <a:t>в странах Центральной Азии</a:t>
            </a:r>
            <a:endParaRPr sz="2600">
              <a:solidFill>
                <a:srgbClr val="262B6F"/>
              </a:solidFill>
              <a:uFill>
                <a:solidFill>
                  <a:srgbClr val="333333"/>
                </a:solidFill>
              </a:uFill>
              <a:latin typeface="Times New Roman Bold"/>
              <a:ea typeface="Times New Roman Bold"/>
              <a:cs typeface="Times New Roman Bold"/>
              <a:sym typeface="Times New Roman Bold"/>
            </a:endParaRPr>
          </a:p>
          <a:p>
            <a:pPr lvl="0" marL="0" indent="0" algn="ctr" defTabSz="384047">
              <a:spcBef>
                <a:spcPts val="0"/>
              </a:spcBef>
              <a:buSzTx/>
              <a:buNone/>
              <a:defRPr sz="1800"/>
            </a:pPr>
            <a:endParaRPr b="1" sz="2600">
              <a:solidFill>
                <a:srgbClr val="231D80"/>
              </a:solidFill>
              <a:uFill>
                <a:solidFill/>
              </a:uFill>
              <a:latin typeface="Times Roman"/>
              <a:ea typeface="Times Roman"/>
              <a:cs typeface="Times Roman"/>
              <a:sym typeface="Times Roman"/>
            </a:endParaRPr>
          </a:p>
          <a:p>
            <a:pPr lvl="0" marL="0" indent="0" algn="ctr" defTabSz="768094">
              <a:lnSpc>
                <a:spcPct val="90000"/>
              </a:lnSpc>
              <a:spcBef>
                <a:spcPts val="400"/>
              </a:spcBef>
              <a:buSzTx/>
              <a:buNone/>
              <a:defRPr sz="1800"/>
            </a:pPr>
            <a:r>
              <a:rPr sz="1900">
                <a:solidFill>
                  <a:srgbClr val="231D80"/>
                </a:solidFill>
                <a:latin typeface="Times New Roman Bold"/>
                <a:ea typeface="Times New Roman Bold"/>
                <a:cs typeface="Times New Roman Bold"/>
                <a:sym typeface="Times New Roman Bold"/>
              </a:rPr>
              <a:t>Булат К. Есекин</a:t>
            </a:r>
            <a:endParaRPr sz="1900">
              <a:solidFill>
                <a:srgbClr val="231D80"/>
              </a:solidFill>
              <a:latin typeface="Times New Roman Bold"/>
              <a:ea typeface="Times New Roman Bold"/>
              <a:cs typeface="Times New Roman Bold"/>
              <a:sym typeface="Times New Roman Bold"/>
            </a:endParaRPr>
          </a:p>
          <a:p>
            <a:pPr lvl="0" marL="0" indent="0" algn="ctr" defTabSz="768094">
              <a:lnSpc>
                <a:spcPct val="90000"/>
              </a:lnSpc>
              <a:spcBef>
                <a:spcPts val="400"/>
              </a:spcBef>
              <a:buSzTx/>
              <a:buNone/>
              <a:defRPr sz="1800"/>
            </a:pPr>
            <a:r>
              <a:rPr sz="1900">
                <a:solidFill>
                  <a:srgbClr val="231D80"/>
                </a:solidFill>
                <a:latin typeface="Times New Roman Bold"/>
                <a:ea typeface="Times New Roman Bold"/>
                <a:cs typeface="Times New Roman Bold"/>
                <a:sym typeface="Times New Roman Bold"/>
              </a:rPr>
              <a:t>эксперт проекта </a:t>
            </a:r>
            <a:r>
              <a:rPr sz="1900">
                <a:solidFill>
                  <a:srgbClr val="231D80"/>
                </a:solidFill>
                <a:uFill>
                  <a:solidFill/>
                </a:uFill>
                <a:latin typeface="Times New Roman Bold"/>
                <a:ea typeface="Times New Roman Bold"/>
                <a:cs typeface="Times New Roman Bold"/>
                <a:sym typeface="Times New Roman Bold"/>
              </a:rPr>
              <a:t>ЕС</a:t>
            </a:r>
            <a:endParaRPr sz="1900">
              <a:solidFill>
                <a:srgbClr val="231D80"/>
              </a:solidFill>
              <a:latin typeface="Times New Roman Bold"/>
              <a:ea typeface="Times New Roman Bold"/>
              <a:cs typeface="Times New Roman Bold"/>
              <a:sym typeface="Times New Roman Bold"/>
            </a:endParaRPr>
          </a:p>
          <a:p>
            <a:pPr lvl="0" marL="0" indent="0" algn="ctr" defTabSz="768094">
              <a:lnSpc>
                <a:spcPct val="90000"/>
              </a:lnSpc>
              <a:spcBef>
                <a:spcPts val="600"/>
              </a:spcBef>
              <a:buSzTx/>
              <a:buNone/>
              <a:defRPr sz="1800"/>
            </a:pPr>
            <a:endParaRPr sz="1900">
              <a:solidFill>
                <a:srgbClr val="231D80"/>
              </a:solidFill>
              <a:latin typeface="Times New Roman Bold"/>
              <a:ea typeface="Times New Roman Bold"/>
              <a:cs typeface="Times New Roman Bold"/>
              <a:sym typeface="Times New Roman Bold"/>
            </a:endParaRPr>
          </a:p>
          <a:p>
            <a:pPr lvl="0" marL="0" indent="0" algn="ctr" defTabSz="768094">
              <a:lnSpc>
                <a:spcPct val="90000"/>
              </a:lnSpc>
              <a:spcBef>
                <a:spcPts val="400"/>
              </a:spcBef>
              <a:buSzTx/>
              <a:buNone/>
              <a:defRPr sz="1800"/>
            </a:pPr>
            <a:r>
              <a:rPr sz="1900">
                <a:solidFill>
                  <a:srgbClr val="231D80"/>
                </a:solidFill>
                <a:latin typeface="Times New Roman Bold"/>
                <a:ea typeface="Times New Roman Bold"/>
                <a:cs typeface="Times New Roman Bold"/>
                <a:sym typeface="Times New Roman Bold"/>
              </a:rPr>
              <a:t>г. Ашгабад, Туркменистан</a:t>
            </a:r>
            <a:endParaRPr sz="1900">
              <a:solidFill>
                <a:srgbClr val="231D80"/>
              </a:solidFill>
              <a:latin typeface="Times New Roman Bold"/>
              <a:ea typeface="Times New Roman Bold"/>
              <a:cs typeface="Times New Roman Bold"/>
              <a:sym typeface="Times New Roman Bold"/>
            </a:endParaRPr>
          </a:p>
          <a:p>
            <a:pPr lvl="0" marL="0" indent="0" algn="ctr" defTabSz="768094">
              <a:lnSpc>
                <a:spcPct val="90000"/>
              </a:lnSpc>
              <a:spcBef>
                <a:spcPts val="400"/>
              </a:spcBef>
              <a:buSzTx/>
              <a:buNone/>
              <a:defRPr sz="1800"/>
            </a:pPr>
            <a:r>
              <a:rPr sz="1900">
                <a:solidFill>
                  <a:srgbClr val="231D80"/>
                </a:solidFill>
                <a:latin typeface="Times New Roman Bold"/>
                <a:ea typeface="Times New Roman Bold"/>
                <a:cs typeface="Times New Roman Bold"/>
                <a:sym typeface="Times New Roman Bold"/>
              </a:rPr>
              <a:t>24-26 мая 2016 г.</a:t>
            </a:r>
          </a:p>
        </p:txBody>
      </p:sp>
      <p:sp>
        <p:nvSpPr>
          <p:cNvPr id="120" name="Shape 120"/>
          <p:cNvSpPr/>
          <p:nvPr>
            <p:ph type="sldNum" sz="quarter" idx="2"/>
          </p:nvPr>
        </p:nvSpPr>
        <p:spPr>
          <a:xfrm>
            <a:off x="6553200" y="6267448"/>
            <a:ext cx="2133600" cy="177816"/>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200">
                <a:solidFill>
                  <a:srgbClr val="888888"/>
                </a:solidFill>
              </a:rPr>
            </a:fld>
          </a:p>
        </p:txBody>
      </p:sp>
      <p:grpSp>
        <p:nvGrpSpPr>
          <p:cNvPr id="123" name="Group 123"/>
          <p:cNvGrpSpPr/>
          <p:nvPr/>
        </p:nvGrpSpPr>
        <p:grpSpPr>
          <a:xfrm>
            <a:off x="-131665" y="-50049"/>
            <a:ext cx="9144058" cy="1792368"/>
            <a:chOff x="-1" y="-1"/>
            <a:chExt cx="9144056" cy="1792366"/>
          </a:xfrm>
        </p:grpSpPr>
        <p:sp>
          <p:nvSpPr>
            <p:cNvPr id="121" name="Shape 121"/>
            <p:cNvSpPr/>
            <p:nvPr/>
          </p:nvSpPr>
          <p:spPr>
            <a:xfrm>
              <a:off x="-2" y="-2"/>
              <a:ext cx="9144057" cy="1792364"/>
            </a:xfrm>
            <a:prstGeom prst="rect">
              <a:avLst/>
            </a:prstGeom>
            <a:solidFill>
              <a:srgbClr val="FFFFFF">
                <a:alpha val="0"/>
              </a:srgbClr>
            </a:solidFill>
            <a:ln w="12700" cap="flat">
              <a:noFill/>
              <a:miter lim="400000"/>
            </a:ln>
            <a:effectLst/>
          </p:spPr>
          <p:txBody>
            <a:bodyPr wrap="square" lIns="0" tIns="0" rIns="0" bIns="0" numCol="1" anchor="ctr">
              <a:noAutofit/>
            </a:bodyPr>
            <a:lstStyle/>
            <a:p>
              <a:pPr lvl="0">
                <a:defRPr>
                  <a:latin typeface="Calibri"/>
                  <a:ea typeface="Calibri"/>
                  <a:cs typeface="Calibri"/>
                  <a:sym typeface="Calibri"/>
                </a:defRPr>
              </a:pPr>
            </a:p>
          </p:txBody>
        </p:sp>
        <p:pic>
          <p:nvPicPr>
            <p:cNvPr id="122" name="image3.jpeg"/>
            <p:cNvPicPr/>
            <p:nvPr/>
          </p:nvPicPr>
          <p:blipFill>
            <a:blip r:embed="rId2">
              <a:extLst/>
            </a:blip>
            <a:stretch>
              <a:fillRect/>
            </a:stretch>
          </p:blipFill>
          <p:spPr>
            <a:xfrm>
              <a:off x="3" y="0"/>
              <a:ext cx="9144053" cy="1792366"/>
            </a:xfrm>
            <a:prstGeom prst="rect">
              <a:avLst/>
            </a:prstGeom>
            <a:ln w="12700" cap="flat">
              <a:noFill/>
              <a:miter lim="400000"/>
            </a:ln>
            <a:effectLst/>
          </p:spPr>
        </p:pic>
      </p:grpSp>
      <p:pic>
        <p:nvPicPr>
          <p:cNvPr id="124" name="image4.jpeg" descr="eu_flag.jpg"/>
          <p:cNvPicPr/>
          <p:nvPr/>
        </p:nvPicPr>
        <p:blipFill>
          <a:blip r:embed="rId3">
            <a:extLst/>
          </a:blip>
          <a:stretch>
            <a:fillRect/>
          </a:stretch>
        </p:blipFill>
        <p:spPr>
          <a:xfrm>
            <a:off x="279399" y="5911972"/>
            <a:ext cx="1014869" cy="672191"/>
          </a:xfrm>
          <a:prstGeom prst="rect">
            <a:avLst/>
          </a:prstGeom>
          <a:ln w="12700">
            <a:miter lim="400000"/>
          </a:ln>
        </p:spPr>
      </p:pic>
      <p:pic>
        <p:nvPicPr>
          <p:cNvPr id="125" name="image3.png"/>
          <p:cNvPicPr/>
          <p:nvPr/>
        </p:nvPicPr>
        <p:blipFill>
          <a:blip r:embed="rId4">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4"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graphicFrame>
        <p:nvGraphicFramePr>
          <p:cNvPr id="175" name="Table 175"/>
          <p:cNvGraphicFramePr/>
          <p:nvPr/>
        </p:nvGraphicFramePr>
        <p:xfrm>
          <a:off x="565876" y="630583"/>
          <a:ext cx="8324085" cy="6060929"/>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400050"/>
                <a:gridCol w="3600545"/>
                <a:gridCol w="1003431"/>
                <a:gridCol w="604293"/>
                <a:gridCol w="2715759"/>
              </a:tblGrid>
              <a:tr h="1698439">
                <a:tc>
                  <a:txBody>
                    <a:bodyPr/>
                    <a:lstStyle/>
                    <a:p>
                      <a:pPr lvl="0" algn="l" defTabSz="449580">
                        <a:tabLst>
                          <a:tab pos="165100" algn="l"/>
                        </a:tabLst>
                        <a:defRPr b="0" i="0" sz="1800"/>
                      </a:pPr>
                      <a:r>
                        <a:rPr>
                          <a:solidFill>
                            <a:srgbClr val="0D2261"/>
                          </a:solidFill>
                          <a:latin typeface="Times New Roman"/>
                          <a:ea typeface="Times New Roman"/>
                          <a:cs typeface="Times New Roman"/>
                          <a:sym typeface="Times New Roman"/>
                        </a:rPr>
                        <a:t>10.</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a:solidFill>
                            <a:srgbClr val="0D2261"/>
                          </a:solidFill>
                          <a:uFill>
                            <a:solidFill/>
                          </a:uFill>
                          <a:latin typeface="Calibri"/>
                          <a:ea typeface="Calibri"/>
                          <a:cs typeface="Calibri"/>
                        </a:rPr>
                        <a:t>Разработка предложений по с</a:t>
                      </a:r>
                      <a:r>
                        <a:rPr>
                          <a:solidFill>
                            <a:srgbClr val="0D2261"/>
                          </a:solidFill>
                          <a:uFill>
                            <a:solidFill/>
                          </a:uFill>
                          <a:latin typeface="Times New Roman"/>
                          <a:ea typeface="Times New Roman"/>
                          <a:cs typeface="Times New Roman"/>
                          <a:sym typeface="Times New Roman"/>
                        </a:rPr>
                        <a:t>озданию сети национальных </a:t>
                      </a:r>
                      <a:r>
                        <a:rPr>
                          <a:solidFill>
                            <a:srgbClr val="0D2261"/>
                          </a:solidFill>
                          <a:uFill>
                            <a:solidFill/>
                          </a:uFill>
                          <a:latin typeface="Times New Roman Bold"/>
                          <a:ea typeface="Times New Roman Bold"/>
                          <a:cs typeface="Times New Roman Bold"/>
                          <a:sym typeface="Times New Roman Bold"/>
                        </a:rPr>
                        <a:t>центров передачи технологий</a:t>
                      </a:r>
                      <a:r>
                        <a:rPr>
                          <a:solidFill>
                            <a:srgbClr val="0D2261"/>
                          </a:solidFill>
                          <a:uFill>
                            <a:solidFill/>
                          </a:uFill>
                          <a:latin typeface="Times New Roman"/>
                          <a:ea typeface="Times New Roman"/>
                          <a:cs typeface="Times New Roman"/>
                          <a:sym typeface="Times New Roman"/>
                        </a:rPr>
                        <a:t> и обучения- на основе успешного международного опыта и существующих в ЦА институтов</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D2261"/>
                          </a:solidFill>
                          <a:uFill>
                            <a:solidFill/>
                          </a:uFill>
                          <a:latin typeface="Times New Roman"/>
                          <a:ea typeface="Times New Roman"/>
                          <a:cs typeface="Times New Roman"/>
                          <a:sym typeface="Times New Roman"/>
                        </a:rPr>
                        <a:t>РЦ ВИЭ ЦА, </a:t>
                      </a:r>
                      <a:endParaRPr>
                        <a:solidFill>
                          <a:srgbClr val="0D2261"/>
                        </a:solidFill>
                        <a:uFill>
                          <a:solidFill/>
                        </a:uFill>
                        <a:latin typeface="Times New Roman"/>
                        <a:ea typeface="Times New Roman"/>
                        <a:cs typeface="Times New Roman"/>
                        <a:sym typeface="Times New Roman"/>
                      </a:endParaRPr>
                    </a:p>
                    <a:p>
                      <a:pPr lvl="0" algn="l" defTabSz="449580">
                        <a:defRPr b="0" i="0" sz="1800"/>
                      </a:pPr>
                      <a:r>
                        <a:rPr>
                          <a:solidFill>
                            <a:srgbClr val="0D2261"/>
                          </a:solidFill>
                          <a:uFill>
                            <a:solidFill/>
                          </a:uFill>
                          <a:latin typeface="Times New Roman"/>
                          <a:ea typeface="Times New Roman"/>
                          <a:cs typeface="Times New Roman"/>
                          <a:sym typeface="Times New Roman"/>
                        </a:rPr>
                        <a:t>НИЦ МКУР, </a:t>
                      </a:r>
                      <a:r>
                        <a:rPr>
                          <a:solidFill>
                            <a:srgbClr val="0D2261"/>
                          </a:solidFill>
                          <a:uFill>
                            <a:solidFill/>
                          </a:uFill>
                          <a:latin typeface="Calibri"/>
                          <a:ea typeface="Calibri"/>
                          <a:cs typeface="Calibri"/>
                        </a:rPr>
                        <a:t> </a:t>
                      </a:r>
                      <a:r>
                        <a:rPr>
                          <a:solidFill>
                            <a:srgbClr val="0D2261"/>
                          </a:solidFill>
                          <a:uFill>
                            <a:solidFill/>
                          </a:uFill>
                          <a:latin typeface="Times New Roman"/>
                          <a:ea typeface="Times New Roman"/>
                          <a:cs typeface="Times New Roman"/>
                          <a:sym typeface="Times New Roman"/>
                        </a:rPr>
                        <a:t>РЭЦЦА,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D2261"/>
                          </a:solidFill>
                          <a:uFill>
                            <a:solidFill/>
                          </a:uFill>
                          <a:latin typeface="Times New Roman"/>
                          <a:ea typeface="Times New Roman"/>
                          <a:cs typeface="Times New Roman"/>
                          <a:sym typeface="Times New Roman"/>
                        </a:rPr>
                        <a:t>2016-</a:t>
                      </a:r>
                      <a:endParaRPr>
                        <a:solidFill>
                          <a:srgbClr val="0D2261"/>
                        </a:solidFill>
                        <a:uFill>
                          <a:solidFill/>
                        </a:uFill>
                        <a:latin typeface="Times New Roman"/>
                        <a:ea typeface="Times New Roman"/>
                        <a:cs typeface="Times New Roman"/>
                        <a:sym typeface="Times New Roman"/>
                      </a:endParaRPr>
                    </a:p>
                    <a:p>
                      <a:pPr lvl="0" algn="l" defTabSz="449580">
                        <a:defRPr b="0" i="0" sz="1800"/>
                      </a:pPr>
                      <a:r>
                        <a:rPr>
                          <a:solidFill>
                            <a:srgbClr val="0D2261"/>
                          </a:solidFill>
                          <a:uFill>
                            <a:solidFill/>
                          </a:uFill>
                          <a:latin typeface="Times New Roman"/>
                          <a:ea typeface="Times New Roman"/>
                          <a:cs typeface="Times New Roman"/>
                          <a:sym typeface="Times New Roman"/>
                        </a:rPr>
                        <a:t>2018</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D2261"/>
                          </a:solidFill>
                          <a:uFill>
                            <a:solidFill/>
                          </a:uFill>
                          <a:latin typeface="Times New Roman"/>
                          <a:ea typeface="Times New Roman"/>
                          <a:cs typeface="Times New Roman"/>
                          <a:sym typeface="Times New Roman"/>
                        </a:rPr>
                        <a:t>Предложения представлены в МКУР, донорам и заинтересованным партнерам</a:t>
                      </a:r>
                    </a:p>
                  </a:txBody>
                  <a:tcPr marL="50800" marR="50800" marT="50800" marB="50800" anchor="t" anchorCtr="0" horzOverflow="overflow">
                    <a:lnL w="6350">
                      <a:solidFill>
                        <a:srgbClr val="000000"/>
                      </a:solidFill>
                      <a:miter lim="400000"/>
                    </a:lnL>
                    <a:lnR w="3175">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1965139">
                <a:tc>
                  <a:txBody>
                    <a:bodyPr/>
                    <a:lstStyle/>
                    <a:p>
                      <a:pPr lvl="0" algn="l" defTabSz="449580">
                        <a:tabLst>
                          <a:tab pos="165100" algn="l"/>
                        </a:tabLst>
                        <a:defRPr b="0" i="0" sz="1800"/>
                      </a:pPr>
                      <a:r>
                        <a:rPr>
                          <a:solidFill>
                            <a:srgbClr val="0D2261"/>
                          </a:solidFill>
                          <a:latin typeface="Times New Roman"/>
                          <a:ea typeface="Times New Roman"/>
                          <a:cs typeface="Times New Roman"/>
                          <a:sym typeface="Times New Roman"/>
                        </a:rPr>
                        <a:t>11.</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a:solidFill>
                            <a:srgbClr val="0D2261"/>
                          </a:solidFill>
                          <a:uFill>
                            <a:solidFill/>
                          </a:uFill>
                          <a:latin typeface="Times New Roman"/>
                          <a:ea typeface="Times New Roman"/>
                          <a:cs typeface="Times New Roman"/>
                          <a:sym typeface="Times New Roman"/>
                        </a:rPr>
                        <a:t>Подготовка предложений для </a:t>
                      </a:r>
                      <a:r>
                        <a:rPr>
                          <a:solidFill>
                            <a:srgbClr val="0D2261"/>
                          </a:solidFill>
                          <a:uFill>
                            <a:solidFill/>
                          </a:uFill>
                          <a:latin typeface="Times New Roman Bold"/>
                          <a:ea typeface="Times New Roman Bold"/>
                          <a:cs typeface="Times New Roman Bold"/>
                          <a:sym typeface="Times New Roman Bold"/>
                        </a:rPr>
                        <a:t>обучения</a:t>
                      </a:r>
                      <a:r>
                        <a:rPr>
                          <a:solidFill>
                            <a:srgbClr val="0D2261"/>
                          </a:solidFill>
                          <a:uFill>
                            <a:solidFill/>
                          </a:uFill>
                          <a:latin typeface="Times New Roman"/>
                          <a:ea typeface="Times New Roman"/>
                          <a:cs typeface="Times New Roman"/>
                          <a:sym typeface="Times New Roman"/>
                        </a:rPr>
                        <a:t> и повышения квалификации специалистов из стран ЦА в области использования ВИЭ и ЭЭ на основе существующих и успешных практик</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D2261"/>
                          </a:solidFill>
                          <a:uFill>
                            <a:solidFill/>
                          </a:uFill>
                          <a:latin typeface="Times New Roman"/>
                          <a:ea typeface="Times New Roman"/>
                          <a:cs typeface="Times New Roman"/>
                          <a:sym typeface="Times New Roman"/>
                        </a:rPr>
                        <a:t>РЦ ВИЭ ЦА, </a:t>
                      </a:r>
                      <a:endParaRPr>
                        <a:solidFill>
                          <a:srgbClr val="0D2261"/>
                        </a:solidFill>
                        <a:uFill>
                          <a:solidFill/>
                        </a:uFill>
                        <a:latin typeface="Times New Roman"/>
                        <a:ea typeface="Times New Roman"/>
                        <a:cs typeface="Times New Roman"/>
                        <a:sym typeface="Times New Roman"/>
                      </a:endParaRPr>
                    </a:p>
                    <a:p>
                      <a:pPr lvl="0" algn="l" defTabSz="449580">
                        <a:defRPr b="0" i="0" sz="1800"/>
                      </a:pPr>
                      <a:r>
                        <a:rPr>
                          <a:solidFill>
                            <a:srgbClr val="0D2261"/>
                          </a:solidFill>
                          <a:uFill>
                            <a:solidFill/>
                          </a:uFill>
                          <a:latin typeface="Times New Roman"/>
                          <a:ea typeface="Times New Roman"/>
                          <a:cs typeface="Times New Roman"/>
                          <a:sym typeface="Times New Roman"/>
                        </a:rPr>
                        <a:t>РЭЦЦА,</a:t>
                      </a:r>
                      <a:endParaRPr>
                        <a:solidFill>
                          <a:srgbClr val="0D2261"/>
                        </a:solidFill>
                        <a:uFill>
                          <a:solidFill/>
                        </a:uFill>
                        <a:latin typeface="Times New Roman"/>
                        <a:ea typeface="Times New Roman"/>
                        <a:cs typeface="Times New Roman"/>
                        <a:sym typeface="Times New Roman"/>
                      </a:endParaRPr>
                    </a:p>
                    <a:p>
                      <a:pPr lvl="0" algn="l" defTabSz="449580">
                        <a:defRPr b="0" i="0" sz="1800"/>
                      </a:pPr>
                      <a:r>
                        <a:rPr>
                          <a:solidFill>
                            <a:srgbClr val="0D2261"/>
                          </a:solidFill>
                          <a:uFill>
                            <a:solidFill/>
                          </a:uFill>
                          <a:latin typeface="Times New Roman"/>
                          <a:ea typeface="Times New Roman"/>
                          <a:cs typeface="Times New Roman"/>
                          <a:sym typeface="Times New Roman"/>
                        </a:rPr>
                        <a:t>ВУЗы, НПО</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lnSpc>
                          <a:spcPct val="115000"/>
                        </a:lnSpc>
                        <a:spcBef>
                          <a:spcPts val="1000"/>
                        </a:spcBef>
                        <a:defRPr b="0" i="0" sz="1800"/>
                      </a:pPr>
                      <a:r>
                        <a:rPr>
                          <a:solidFill>
                            <a:srgbClr val="0D2261"/>
                          </a:solidFill>
                          <a:uFill>
                            <a:solidFill/>
                          </a:uFill>
                          <a:latin typeface="Calibri"/>
                          <a:ea typeface="Calibri"/>
                          <a:cs typeface="Calibri"/>
                        </a:rPr>
                        <a:t>2016- </a:t>
                      </a:r>
                      <a:r>
                        <a:rPr>
                          <a:solidFill>
                            <a:srgbClr val="0D2261"/>
                          </a:solidFill>
                          <a:uFill>
                            <a:solidFill/>
                          </a:uFill>
                          <a:latin typeface="Times New Roman"/>
                          <a:ea typeface="Times New Roman"/>
                          <a:cs typeface="Times New Roman"/>
                          <a:sym typeface="Times New Roman"/>
                        </a:rPr>
                        <a:t>2018</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D2261"/>
                          </a:solidFill>
                          <a:uFill>
                            <a:solidFill/>
                          </a:uFill>
                          <a:latin typeface="Times New Roman"/>
                          <a:ea typeface="Times New Roman"/>
                          <a:cs typeface="Times New Roman"/>
                          <a:sym typeface="Times New Roman"/>
                        </a:rPr>
                        <a:t>Подготовлены предложения для рассмотрения на МКУР и заинтересованными партнерами</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2397347">
                <a:tc>
                  <a:txBody>
                    <a:bodyPr/>
                    <a:lstStyle/>
                    <a:p>
                      <a:pPr lvl="0" algn="l" defTabSz="449580">
                        <a:tabLst>
                          <a:tab pos="165100" algn="l"/>
                        </a:tabLst>
                        <a:defRPr b="0" i="0" sz="1800"/>
                      </a:pPr>
                      <a:r>
                        <a:rPr>
                          <a:solidFill>
                            <a:srgbClr val="0D2261"/>
                          </a:solidFill>
                          <a:latin typeface="Times New Roman"/>
                          <a:ea typeface="Times New Roman"/>
                          <a:cs typeface="Times New Roman"/>
                          <a:sym typeface="Times New Roman"/>
                        </a:rPr>
                        <a:t>12.</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a:solidFill>
                            <a:srgbClr val="0D2261"/>
                          </a:solidFill>
                          <a:uFill>
                            <a:solidFill/>
                          </a:uFill>
                          <a:latin typeface="Calibri"/>
                          <a:ea typeface="Calibri"/>
                          <a:cs typeface="Calibri"/>
                        </a:rPr>
                        <a:t>Информационные и о</a:t>
                      </a:r>
                      <a:r>
                        <a:rPr>
                          <a:solidFill>
                            <a:srgbClr val="0D2261"/>
                          </a:solidFill>
                          <a:uFill>
                            <a:solidFill/>
                          </a:uFill>
                          <a:latin typeface="Times New Roman"/>
                          <a:ea typeface="Times New Roman"/>
                          <a:cs typeface="Times New Roman"/>
                          <a:sym typeface="Times New Roman"/>
                        </a:rPr>
                        <a:t>бщественные кампании по повышению </a:t>
                      </a:r>
                      <a:r>
                        <a:rPr>
                          <a:solidFill>
                            <a:srgbClr val="0D2261"/>
                          </a:solidFill>
                          <a:uFill>
                            <a:solidFill/>
                          </a:uFill>
                          <a:latin typeface="Times New Roman Bold"/>
                          <a:ea typeface="Times New Roman Bold"/>
                          <a:cs typeface="Times New Roman Bold"/>
                          <a:sym typeface="Times New Roman Bold"/>
                        </a:rPr>
                        <a:t>осведомленности </a:t>
                      </a:r>
                      <a:r>
                        <a:rPr>
                          <a:solidFill>
                            <a:srgbClr val="0D2261"/>
                          </a:solidFill>
                          <a:uFill>
                            <a:solidFill/>
                          </a:uFill>
                          <a:latin typeface="Times New Roman"/>
                          <a:ea typeface="Times New Roman"/>
                          <a:cs typeface="Times New Roman"/>
                          <a:sym typeface="Times New Roman"/>
                        </a:rPr>
                        <a:t>населения и МСБ по вопросам ВИЭ и ЭЭ с участием НПО и местных органов</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D2261"/>
                          </a:solidFill>
                          <a:uFill>
                            <a:solidFill/>
                          </a:uFill>
                          <a:latin typeface="Times New Roman"/>
                          <a:ea typeface="Times New Roman"/>
                          <a:cs typeface="Times New Roman"/>
                          <a:sym typeface="Times New Roman"/>
                        </a:rPr>
                        <a:t>РЦ ВИЭ ЦА, </a:t>
                      </a:r>
                      <a:endParaRPr>
                        <a:solidFill>
                          <a:srgbClr val="0D2261"/>
                        </a:solidFill>
                        <a:uFill>
                          <a:solidFill/>
                        </a:uFill>
                        <a:latin typeface="Times New Roman"/>
                        <a:ea typeface="Times New Roman"/>
                        <a:cs typeface="Times New Roman"/>
                        <a:sym typeface="Times New Roman"/>
                      </a:endParaRPr>
                    </a:p>
                    <a:p>
                      <a:pPr lvl="0" algn="l" defTabSz="449580">
                        <a:defRPr b="0" i="0" sz="1800"/>
                      </a:pPr>
                      <a:r>
                        <a:rPr>
                          <a:solidFill>
                            <a:srgbClr val="0D2261"/>
                          </a:solidFill>
                          <a:uFill>
                            <a:solidFill/>
                          </a:uFill>
                          <a:latin typeface="Times New Roman"/>
                          <a:ea typeface="Times New Roman"/>
                          <a:cs typeface="Times New Roman"/>
                          <a:sym typeface="Times New Roman"/>
                        </a:rPr>
                        <a:t>РЭЦЦА,</a:t>
                      </a:r>
                      <a:endParaRPr>
                        <a:solidFill>
                          <a:srgbClr val="0D2261"/>
                        </a:solidFill>
                        <a:uFill>
                          <a:solidFill/>
                        </a:uFill>
                        <a:latin typeface="Times New Roman"/>
                        <a:ea typeface="Times New Roman"/>
                        <a:cs typeface="Times New Roman"/>
                        <a:sym typeface="Times New Roman"/>
                      </a:endParaRPr>
                    </a:p>
                    <a:p>
                      <a:pPr lvl="0" algn="l" defTabSz="449580">
                        <a:defRPr b="0" i="0" sz="1800"/>
                      </a:pPr>
                      <a:r>
                        <a:rPr>
                          <a:solidFill>
                            <a:srgbClr val="0D2261"/>
                          </a:solidFill>
                          <a:uFill>
                            <a:solidFill/>
                          </a:uFill>
                          <a:latin typeface="Times New Roman"/>
                          <a:ea typeface="Times New Roman"/>
                          <a:cs typeface="Times New Roman"/>
                          <a:sym typeface="Times New Roman"/>
                        </a:rPr>
                        <a:t>НПО</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lnSpc>
                          <a:spcPct val="115000"/>
                        </a:lnSpc>
                        <a:spcBef>
                          <a:spcPts val="1000"/>
                        </a:spcBef>
                        <a:defRPr b="0" i="0" sz="1800"/>
                      </a:pPr>
                      <a:r>
                        <a:rPr>
                          <a:solidFill>
                            <a:srgbClr val="0D2261"/>
                          </a:solidFill>
                          <a:uFill>
                            <a:solidFill/>
                          </a:uFill>
                          <a:latin typeface="Calibri"/>
                          <a:ea typeface="Calibri"/>
                          <a:cs typeface="Calibri"/>
                        </a:rPr>
                        <a:t>2016- </a:t>
                      </a:r>
                      <a:r>
                        <a:rPr>
                          <a:solidFill>
                            <a:srgbClr val="0D2261"/>
                          </a:solidFill>
                          <a:uFill>
                            <a:solidFill/>
                          </a:uFill>
                          <a:latin typeface="Times New Roman"/>
                          <a:ea typeface="Times New Roman"/>
                          <a:cs typeface="Times New Roman"/>
                          <a:sym typeface="Times New Roman"/>
                        </a:rPr>
                        <a:t>2018 </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a:solidFill>
                            <a:srgbClr val="0D2261"/>
                          </a:solidFill>
                          <a:uFill>
                            <a:solidFill/>
                          </a:uFill>
                          <a:latin typeface="Times New Roman"/>
                          <a:ea typeface="Times New Roman"/>
                          <a:cs typeface="Times New Roman"/>
                          <a:sym typeface="Times New Roman"/>
                        </a:rPr>
                        <a:t>Проведенные с участием НПО общественные кампании и созданные видеоролики для распространения доступных технологий и успешных практик, в том числе на Youtube</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bl>
          </a:graphicData>
        </a:graphic>
      </p:graphicFrame>
      <p:pic>
        <p:nvPicPr>
          <p:cNvPr id="176"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Shape 178"/>
          <p:cNvSpPr/>
          <p:nvPr>
            <p:ph type="title"/>
          </p:nvPr>
        </p:nvSpPr>
        <p:spPr>
          <a:xfrm>
            <a:off x="308150" y="-124261"/>
            <a:ext cx="8527700" cy="1118967"/>
          </a:xfrm>
          <a:prstGeom prst="rect">
            <a:avLst/>
          </a:prstGeom>
        </p:spPr>
        <p:txBody>
          <a:bodyPr/>
          <a:lstStyle/>
          <a:p>
            <a:pPr lvl="0">
              <a:tabLst>
                <a:tab pos="647700" algn="l"/>
                <a:tab pos="647700" algn="l"/>
                <a:tab pos="660400" algn="l"/>
                <a:tab pos="685800" algn="l"/>
                <a:tab pos="914400" algn="l"/>
                <a:tab pos="1371600" algn="l"/>
                <a:tab pos="1828800" algn="l"/>
                <a:tab pos="2286000" algn="l"/>
                <a:tab pos="2743200" algn="l"/>
                <a:tab pos="3200400" algn="l"/>
                <a:tab pos="3657600" algn="l"/>
                <a:tab pos="4114800" algn="l"/>
                <a:tab pos="4572000" algn="l"/>
                <a:tab pos="5029200" algn="l"/>
                <a:tab pos="5410200" algn="l"/>
              </a:tabLst>
              <a:defRPr sz="1800">
                <a:solidFill>
                  <a:srgbClr val="000000"/>
                </a:solidFill>
              </a:defRPr>
            </a:pPr>
            <a:r>
              <a:rPr sz="2200">
                <a:solidFill>
                  <a:srgbClr val="831907"/>
                </a:solidFill>
                <a:uFill>
                  <a:solidFill/>
                </a:uFill>
                <a:latin typeface="Times New Roman Bold"/>
                <a:ea typeface="Times New Roman Bold"/>
                <a:cs typeface="Times New Roman Bold"/>
                <a:sym typeface="Times New Roman Bold"/>
              </a:rPr>
              <a:t>Приложение 1: «Обзор проектов области ВИЭ и ЭЭ в регионе ЦА»</a:t>
            </a:r>
            <a:endParaRPr sz="2200">
              <a:solidFill>
                <a:srgbClr val="831907"/>
              </a:solidFill>
              <a:uFill>
                <a:solidFill/>
              </a:uFill>
              <a:latin typeface="Times New Roman Bold"/>
              <a:ea typeface="Times New Roman Bold"/>
              <a:cs typeface="Times New Roman Bold"/>
              <a:sym typeface="Times New Roman Bold"/>
            </a:endParaRPr>
          </a:p>
          <a:p>
            <a:pPr lvl="0">
              <a:tabLst>
                <a:tab pos="647700" algn="l"/>
                <a:tab pos="647700" algn="l"/>
                <a:tab pos="660400" algn="l"/>
                <a:tab pos="685800" algn="l"/>
                <a:tab pos="914400" algn="l"/>
                <a:tab pos="1371600" algn="l"/>
                <a:tab pos="1828800" algn="l"/>
                <a:tab pos="2286000" algn="l"/>
                <a:tab pos="2743200" algn="l"/>
                <a:tab pos="3200400" algn="l"/>
                <a:tab pos="3657600" algn="l"/>
                <a:tab pos="4114800" algn="l"/>
                <a:tab pos="4572000" algn="l"/>
                <a:tab pos="5029200" algn="l"/>
                <a:tab pos="5410200" algn="l"/>
              </a:tabLst>
              <a:defRPr sz="1800">
                <a:solidFill>
                  <a:srgbClr val="000000"/>
                </a:solidFill>
              </a:defRPr>
            </a:pPr>
            <a:r>
              <a:rPr sz="2200">
                <a:solidFill>
                  <a:srgbClr val="831907"/>
                </a:solidFill>
                <a:uFill>
                  <a:solidFill/>
                </a:uFill>
                <a:latin typeface="Times New Roman Bold"/>
                <a:ea typeface="Times New Roman Bold"/>
                <a:cs typeface="Times New Roman Bold"/>
                <a:sym typeface="Times New Roman Bold"/>
              </a:rPr>
              <a:t> (для последующего дополнения и уточнения)</a:t>
            </a:r>
          </a:p>
        </p:txBody>
      </p:sp>
      <p:sp>
        <p:nvSpPr>
          <p:cNvPr id="179" name="Shape 179"/>
          <p:cNvSpPr/>
          <p:nvPr>
            <p:ph type="sldNum" sz="quarter" idx="2"/>
          </p:nvPr>
        </p:nvSpPr>
        <p:spPr>
          <a:xfrm>
            <a:off x="6553200" y="6272205"/>
            <a:ext cx="2133600" cy="177815"/>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lvl="0">
              <a:defRPr sz="1800">
                <a:solidFill>
                  <a:srgbClr val="000000"/>
                </a:solidFill>
              </a:defRPr>
            </a:pPr>
            <a:fld id="{86CB4B4D-7CA3-9044-876B-883B54F8677D}" type="slidenum">
              <a:rPr sz="1200">
                <a:solidFill>
                  <a:srgbClr val="888888"/>
                </a:solidFill>
              </a:rPr>
            </a:fld>
          </a:p>
        </p:txBody>
      </p:sp>
      <p:graphicFrame>
        <p:nvGraphicFramePr>
          <p:cNvPr id="180" name="Table 180"/>
          <p:cNvGraphicFramePr/>
          <p:nvPr/>
        </p:nvGraphicFramePr>
        <p:xfrm>
          <a:off x="383612" y="1090784"/>
          <a:ext cx="8614858" cy="5449593"/>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340878"/>
                <a:gridCol w="3042040"/>
                <a:gridCol w="1888576"/>
                <a:gridCol w="694498"/>
                <a:gridCol w="751284"/>
                <a:gridCol w="523875"/>
                <a:gridCol w="1373697"/>
              </a:tblGrid>
              <a:tr h="1165640">
                <a:tc>
                  <a:txBody>
                    <a:bodyPr/>
                    <a:lstStyle/>
                    <a:p>
                      <a:pPr lvl="0" algn="l" defTabSz="457200">
                        <a:tabLst>
                          <a:tab pos="457200" algn="l"/>
                          <a:tab pos="914400" algn="l"/>
                          <a:tab pos="1371600" algn="l"/>
                          <a:tab pos="1828800" algn="l"/>
                          <a:tab pos="2286000" algn="l"/>
                          <a:tab pos="2743200" algn="l"/>
                          <a:tab pos="3200400" algn="l"/>
                        </a:tabLst>
                        <a:defRPr b="0" i="0" sz="1800">
                          <a:solidFill>
                            <a:srgbClr val="000000"/>
                          </a:solidFill>
                        </a:defRPr>
                      </a:pPr>
                      <a:r>
                        <a:rPr sz="1100">
                          <a:solidFill>
                            <a:srgbClr val="413077"/>
                          </a:solidFill>
                          <a:uFill>
                            <a:solidFill/>
                          </a:uFill>
                          <a:latin typeface="Times New Roman"/>
                          <a:ea typeface="Times New Roman"/>
                          <a:cs typeface="Times New Roman"/>
                          <a:sym typeface="Times New Roman"/>
                        </a:rPr>
                        <a:t>№</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BDC0BF"/>
                    </a:solidFill>
                  </a:tcPr>
                </a:tc>
                <a:tc>
                  <a:txBody>
                    <a:bodyPr/>
                    <a:lstStyle/>
                    <a:p>
                      <a:pPr lvl="0" algn="l" defTabSz="457200">
                        <a:lnSpc>
                          <a:spcPct val="115000"/>
                        </a:lnSpc>
                        <a:spcBef>
                          <a:spcPts val="1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 pos="4572000" algn="l"/>
                          <a:tab pos="5029200" algn="l"/>
                          <a:tab pos="5410200" algn="l"/>
                        </a:tabLst>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Краткое описание проекта /технологии</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BDC0BF"/>
                    </a:solidFill>
                  </a:tcPr>
                </a:tc>
                <a:tc>
                  <a:txBody>
                    <a:bodyPr/>
                    <a:lstStyle/>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Выгоды от внедрения: экономические, </a:t>
                      </a:r>
                      <a:endParaRPr sz="1100">
                        <a:solidFill>
                          <a:srgbClr val="413077"/>
                        </a:solidFill>
                        <a:uFill>
                          <a:solidFill/>
                        </a:uFill>
                        <a:latin typeface="Times New Roman"/>
                        <a:ea typeface="Times New Roman"/>
                        <a:cs typeface="Times New Roman"/>
                        <a:sym typeface="Times New Roman"/>
                      </a:endParaRPr>
                    </a:p>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экологические,</a:t>
                      </a:r>
                      <a:endParaRPr sz="1100">
                        <a:solidFill>
                          <a:srgbClr val="413077"/>
                        </a:solidFill>
                        <a:uFill>
                          <a:solidFill/>
                        </a:uFill>
                        <a:latin typeface="Times New Roman"/>
                        <a:ea typeface="Times New Roman"/>
                        <a:cs typeface="Times New Roman"/>
                        <a:sym typeface="Times New Roman"/>
                      </a:endParaRPr>
                    </a:p>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социальные</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BDC0BF"/>
                    </a:solidFill>
                  </a:tcPr>
                </a:tc>
                <a:tc>
                  <a:txBody>
                    <a:bodyPr/>
                    <a:lstStyle/>
                    <a:p>
                      <a:pPr lvl="0" algn="l" defTabSz="457200">
                        <a:lnSpc>
                          <a:spcPct val="115000"/>
                        </a:lnSpc>
                        <a:spcBef>
                          <a:spcPts val="1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 pos="4572000" algn="l"/>
                          <a:tab pos="5029200" algn="l"/>
                          <a:tab pos="5410200" algn="l"/>
                        </a:tabLst>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Сроки для внедрения </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BDC0BF"/>
                    </a:solidFill>
                  </a:tcPr>
                </a:tc>
                <a:tc>
                  <a:txBody>
                    <a:bodyPr/>
                    <a:lstStyle/>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Стоимость строительства</a:t>
                      </a:r>
                      <a:endParaRPr sz="1100">
                        <a:solidFill>
                          <a:srgbClr val="413077"/>
                        </a:solidFill>
                        <a:uFill>
                          <a:solidFill/>
                        </a:uFill>
                        <a:latin typeface="Times New Roman"/>
                        <a:ea typeface="Times New Roman"/>
                        <a:cs typeface="Times New Roman"/>
                        <a:sym typeface="Times New Roman"/>
                      </a:endParaRPr>
                    </a:p>
                    <a:p>
                      <a:pPr lvl="0" algn="l" defTabSz="457200">
                        <a:tabLst>
                          <a:tab pos="457200" algn="l"/>
                          <a:tab pos="914400" algn="l"/>
                          <a:tab pos="1371600" algn="l"/>
                          <a:tab pos="1828800" algn="l"/>
                          <a:tab pos="2286000" algn="l"/>
                          <a:tab pos="2743200" algn="l"/>
                          <a:tab pos="3200400" algn="l"/>
                          <a:tab pos="3657600" algn="l"/>
                          <a:tab pos="4114800" algn="l"/>
                          <a:tab pos="4572000" algn="l"/>
                          <a:tab pos="5029200" algn="l"/>
                          <a:tab pos="5410200" algn="l"/>
                        </a:tabLst>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(Евро)</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BDC0BF"/>
                    </a:solidFill>
                  </a:tcPr>
                </a:tc>
                <a:tc>
                  <a:txBody>
                    <a:bodyPr/>
                    <a:lstStyle/>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Стоимость обслуживания за год</a:t>
                      </a:r>
                      <a:endParaRPr sz="1100">
                        <a:solidFill>
                          <a:srgbClr val="413077"/>
                        </a:solidFill>
                        <a:uFill>
                          <a:solidFill/>
                        </a:uFill>
                        <a:latin typeface="Times New Roman"/>
                        <a:ea typeface="Times New Roman"/>
                        <a:cs typeface="Times New Roman"/>
                        <a:sym typeface="Times New Roman"/>
                      </a:endParaRPr>
                    </a:p>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(Евро)</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BDC0BF"/>
                    </a:solidFill>
                  </a:tcPr>
                </a:tc>
                <a:tc>
                  <a:txBody>
                    <a:bodyPr/>
                    <a:lstStyle/>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Контакты, </a:t>
                      </a:r>
                      <a:endParaRPr sz="1100">
                        <a:solidFill>
                          <a:srgbClr val="413077"/>
                        </a:solidFill>
                        <a:uFill>
                          <a:solidFill/>
                        </a:uFill>
                        <a:latin typeface="Times New Roman"/>
                        <a:ea typeface="Times New Roman"/>
                        <a:cs typeface="Times New Roman"/>
                        <a:sym typeface="Times New Roman"/>
                      </a:endParaRPr>
                    </a:p>
                    <a:p>
                      <a:pPr lvl="0" algn="l" defTabSz="457200">
                        <a:defRPr b="0" i="0" sz="1800">
                          <a:solidFill>
                            <a:srgbClr val="000000"/>
                          </a:solidFill>
                        </a:defRPr>
                      </a:pPr>
                      <a:r>
                        <a:rPr sz="1100">
                          <a:solidFill>
                            <a:srgbClr val="413077"/>
                          </a:solidFill>
                          <a:uFill>
                            <a:solidFill/>
                          </a:uFill>
                          <a:latin typeface="Times New Roman Bold"/>
                          <a:ea typeface="Times New Roman Bold"/>
                          <a:cs typeface="Times New Roman Bold"/>
                          <a:sym typeface="Times New Roman Bold"/>
                        </a:rPr>
                        <a:t>ссылки</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BDC0BF"/>
                    </a:solidFill>
                  </a:tcPr>
                </a:tc>
              </a:tr>
              <a:tr h="708440">
                <a:tc>
                  <a:txBody>
                    <a:bodyPr/>
                    <a:lstStyle/>
                    <a:p>
                      <a:pPr lvl="0" algn="l" defTabSz="457200">
                        <a:defRPr b="0" i="0" sz="1800"/>
                      </a:pPr>
                      <a:r>
                        <a:rPr sz="1100">
                          <a:solidFill>
                            <a:srgbClr val="413077"/>
                          </a:solidFill>
                          <a:uFill>
                            <a:solidFill/>
                          </a:uFill>
                          <a:latin typeface="Times New Roman"/>
                          <a:ea typeface="Times New Roman"/>
                          <a:cs typeface="Times New Roman"/>
                          <a:sym typeface="Times New Roman"/>
                        </a:rPr>
                        <a:t>1</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defRPr b="0" i="0" sz="1800"/>
                      </a:pPr>
                      <a:r>
                        <a:rPr sz="1100">
                          <a:solidFill>
                            <a:srgbClr val="413077"/>
                          </a:solidFill>
                          <a:uFill>
                            <a:solidFill/>
                          </a:uFill>
                          <a:latin typeface="Times New Roman Bold"/>
                          <a:ea typeface="Times New Roman Bold"/>
                          <a:cs typeface="Times New Roman Bold"/>
                          <a:sym typeface="Times New Roman Bold"/>
                        </a:rPr>
                        <a:t>Отопительный котел РАКЕТА, эффективнее обычных котлов на 30%, применяется с 1990 г. в Каракалпакстане, Описание прилагается.</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100">
                          <a:solidFill>
                            <a:srgbClr val="413077"/>
                          </a:solidFill>
                          <a:uFill>
                            <a:solidFill/>
                          </a:uFill>
                          <a:latin typeface="Times New Roman Bold"/>
                          <a:ea typeface="Times New Roman Bold"/>
                          <a:cs typeface="Times New Roman Bold"/>
                          <a:sym typeface="Times New Roman Bold"/>
                        </a:rPr>
                        <a:t>Экономия энергии, экономия газа	</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defRPr b="0" i="0" sz="1800"/>
                      </a:pPr>
                      <a:r>
                        <a:rPr sz="1100">
                          <a:solidFill>
                            <a:srgbClr val="413077"/>
                          </a:solidFill>
                          <a:uFill>
                            <a:solidFill/>
                          </a:uFill>
                          <a:latin typeface="Times New Roman Bold"/>
                          <a:ea typeface="Times New Roman Bold"/>
                          <a:cs typeface="Times New Roman Bold"/>
                          <a:sym typeface="Times New Roman Bold"/>
                        </a:rPr>
                        <a:t>1 мес</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defRPr b="0" i="0" sz="1800"/>
                      </a:pPr>
                      <a:r>
                        <a:rPr sz="1100">
                          <a:solidFill>
                            <a:srgbClr val="413077"/>
                          </a:solidFill>
                          <a:uFill>
                            <a:solidFill/>
                          </a:uFill>
                          <a:latin typeface="Times New Roman Bold"/>
                          <a:ea typeface="Times New Roman Bold"/>
                          <a:cs typeface="Times New Roman Bold"/>
                          <a:sym typeface="Times New Roman Bold"/>
                        </a:rPr>
                        <a:t>200</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defRPr b="0" i="0" sz="1800"/>
                      </a:pPr>
                      <a:r>
                        <a:rPr sz="1100">
                          <a:solidFill>
                            <a:srgbClr val="413077"/>
                          </a:solidFill>
                          <a:uFill>
                            <a:solidFill/>
                          </a:uFill>
                          <a:latin typeface="Times New Roman Bold"/>
                          <a:ea typeface="Times New Roman Bold"/>
                          <a:cs typeface="Times New Roman Bold"/>
                          <a:sym typeface="Times New Roman Bold"/>
                        </a:rPr>
                        <a:t>10</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100">
                          <a:solidFill>
                            <a:srgbClr val="413077"/>
                          </a:solidFill>
                          <a:uFill>
                            <a:solidFill/>
                          </a:uFill>
                          <a:latin typeface="Times New Roman Bold"/>
                          <a:ea typeface="Times New Roman Bold"/>
                          <a:cs typeface="Times New Roman Bold"/>
                          <a:sym typeface="Times New Roman Bold"/>
                        </a:rPr>
                        <a:t>Дамир Калимбетов,</a:t>
                      </a:r>
                      <a:endParaRPr sz="1100">
                        <a:solidFill>
                          <a:srgbClr val="413077"/>
                        </a:solidFill>
                        <a:uFill>
                          <a:solidFill/>
                        </a:uFill>
                        <a:latin typeface="Times New Roman"/>
                        <a:ea typeface="Times New Roman"/>
                        <a:cs typeface="Times New Roman"/>
                        <a:sym typeface="Times New Roman"/>
                      </a:endParaRPr>
                    </a:p>
                    <a:p>
                      <a:pPr lvl="0"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100">
                          <a:latin typeface="Times New Roman Bold"/>
                          <a:ea typeface="Times New Roman Bold"/>
                          <a:cs typeface="Times New Roman Bold"/>
                          <a:sym typeface="Times New Roman Bold"/>
                          <a:hlinkClick r:id="rId2" invalidUrl="" action="" tgtFrame="" tooltip="" history="1" highlightClick="0" endSnd="0"/>
                        </a:rPr>
                        <a:t>kamalovgwp@gmail.com</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r>
              <a:tr h="3575498">
                <a:tc>
                  <a:txBody>
                    <a:bodyPr/>
                    <a:lstStyle/>
                    <a:p>
                      <a:pPr lvl="0" algn="l" defTabSz="457200">
                        <a:defRPr b="0" i="0" sz="1800"/>
                      </a:pPr>
                      <a:r>
                        <a:rPr sz="1100">
                          <a:solidFill>
                            <a:srgbClr val="413077"/>
                          </a:solidFill>
                          <a:uFill>
                            <a:solidFill/>
                          </a:uFill>
                          <a:latin typeface="Times New Roman"/>
                          <a:ea typeface="Times New Roman"/>
                          <a:cs typeface="Times New Roman"/>
                          <a:sym typeface="Times New Roman"/>
                        </a:rPr>
                        <a:t>32</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lnSpc>
                          <a:spcPts val="2800"/>
                        </a:lnSpc>
                        <a:spcBef>
                          <a:spcPts val="1100"/>
                        </a:spcBef>
                        <a:defRPr b="0" i="0" sz="1800"/>
                      </a:pPr>
                      <a:r>
                        <a:rPr b="1" sz="1100">
                          <a:solidFill>
                            <a:srgbClr val="413077"/>
                          </a:solidFill>
                          <a:uFill>
                            <a:solidFill/>
                          </a:uFill>
                          <a:latin typeface="Calibri"/>
                          <a:ea typeface="Calibri"/>
                          <a:cs typeface="Calibri"/>
                        </a:rPr>
                        <a:t>Водогрейные бездымные печи непрерывного горения для частных домов, способны удерживать тепло длительное время. Могут использоваться повсеместно, так же, как обычная дровяная печь. Позволяют практически полностью без потерь полезно использовать тепло, получаемое при сжигании дров, угля, мусора, не теряя его в атмосферу</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lnSpc>
                          <a:spcPts val="2800"/>
                        </a:lnSpc>
                        <a:spcBef>
                          <a:spcPts val="11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100">
                          <a:solidFill>
                            <a:srgbClr val="413077"/>
                          </a:solidFill>
                          <a:uFill>
                            <a:solidFill/>
                          </a:uFill>
                          <a:latin typeface="Times New Roman Bold"/>
                          <a:ea typeface="Times New Roman Bold"/>
                          <a:cs typeface="Times New Roman Bold"/>
                          <a:sym typeface="Times New Roman Bold"/>
                        </a:rPr>
                        <a:t>Значительная экономия топлива- 50%. После первого запуска осенью, печь не требует дров до весны, так как не гаснет, золу можно убирать, не прерывая горения. Окупается за 1 год,  Не выделяет угарный газ.</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defRPr b="0" i="0" sz="1800"/>
                      </a:pPr>
                      <a:r>
                        <a:rPr sz="1100">
                          <a:solidFill>
                            <a:srgbClr val="413077"/>
                          </a:solidFill>
                          <a:uFill>
                            <a:solidFill/>
                          </a:uFill>
                          <a:latin typeface="Times New Roman Bold"/>
                          <a:ea typeface="Times New Roman Bold"/>
                          <a:cs typeface="Times New Roman Bold"/>
                          <a:sym typeface="Times New Roman Bold"/>
                        </a:rPr>
                        <a:t>малой мощности- до 24 час</a:t>
                      </a:r>
                      <a:endParaRPr sz="1100">
                        <a:solidFill>
                          <a:srgbClr val="413077"/>
                        </a:solidFill>
                        <a:uFill>
                          <a:solidFill/>
                        </a:uFill>
                        <a:latin typeface="Times New Roman"/>
                        <a:ea typeface="Times New Roman"/>
                        <a:cs typeface="Times New Roman"/>
                        <a:sym typeface="Times New Roman"/>
                      </a:endParaRPr>
                    </a:p>
                    <a:p>
                      <a:pPr lvl="0" algn="l" defTabSz="457200">
                        <a:defRPr b="0" i="0" sz="1800"/>
                      </a:pPr>
                      <a:endParaRPr sz="1100">
                        <a:solidFill>
                          <a:srgbClr val="413077"/>
                        </a:solidFill>
                        <a:uFill>
                          <a:solidFill/>
                        </a:uFill>
                        <a:latin typeface="Times New Roman"/>
                        <a:ea typeface="Times New Roman"/>
                        <a:cs typeface="Times New Roman"/>
                        <a:sym typeface="Times New Roman"/>
                      </a:endParaRPr>
                    </a:p>
                    <a:p>
                      <a:pPr lvl="0" algn="l" defTabSz="457200">
                        <a:defRPr b="0" i="0" sz="1800"/>
                      </a:pPr>
                      <a:endParaRPr sz="1100">
                        <a:solidFill>
                          <a:srgbClr val="413077"/>
                        </a:solidFill>
                        <a:uFill>
                          <a:solidFill/>
                        </a:uFill>
                        <a:latin typeface="Times New Roman"/>
                        <a:ea typeface="Times New Roman"/>
                        <a:cs typeface="Times New Roman"/>
                        <a:sym typeface="Times New Roman"/>
                      </a:endParaRPr>
                    </a:p>
                    <a:p>
                      <a:pPr lvl="0" algn="l" defTabSz="457200">
                        <a:defRPr b="0" i="0" sz="1800"/>
                      </a:pPr>
                      <a:endParaRPr sz="1100">
                        <a:solidFill>
                          <a:srgbClr val="413077"/>
                        </a:solidFill>
                        <a:uFill>
                          <a:solidFill/>
                        </a:uFill>
                        <a:latin typeface="Times New Roman"/>
                        <a:ea typeface="Times New Roman"/>
                        <a:cs typeface="Times New Roman"/>
                        <a:sym typeface="Times New Roman"/>
                      </a:endParaRPr>
                    </a:p>
                    <a:p>
                      <a:pPr lvl="0" algn="l" defTabSz="457200">
                        <a:defRPr b="0" i="0" sz="1800"/>
                      </a:pPr>
                      <a:endParaRPr sz="1100">
                        <a:solidFill>
                          <a:srgbClr val="413077"/>
                        </a:solidFill>
                        <a:uFill>
                          <a:solidFill/>
                        </a:uFill>
                        <a:latin typeface="Times New Roman"/>
                        <a:ea typeface="Times New Roman"/>
                        <a:cs typeface="Times New Roman"/>
                        <a:sym typeface="Times New Roman"/>
                      </a:endParaRPr>
                    </a:p>
                    <a:p>
                      <a:pPr lvl="0" algn="l" defTabSz="457200">
                        <a:defRPr b="0" i="0" sz="1800"/>
                      </a:pPr>
                      <a:endParaRPr sz="1100">
                        <a:solidFill>
                          <a:srgbClr val="413077"/>
                        </a:solidFill>
                        <a:uFill>
                          <a:solidFill/>
                        </a:uFill>
                        <a:latin typeface="Times New Roman"/>
                        <a:ea typeface="Times New Roman"/>
                        <a:cs typeface="Times New Roman"/>
                        <a:sym typeface="Times New Roman"/>
                      </a:endParaRPr>
                    </a:p>
                    <a:p>
                      <a:pPr lvl="0" algn="l" defTabSz="457200">
                        <a:defRPr b="0" i="0" sz="1800"/>
                      </a:pPr>
                      <a:r>
                        <a:rPr sz="1100">
                          <a:solidFill>
                            <a:srgbClr val="413077"/>
                          </a:solidFill>
                          <a:uFill>
                            <a:solidFill/>
                          </a:uFill>
                          <a:latin typeface="Times New Roman Bold"/>
                          <a:ea typeface="Times New Roman Bold"/>
                          <a:cs typeface="Times New Roman Bold"/>
                          <a:sym typeface="Times New Roman Bold"/>
                        </a:rPr>
                        <a:t>большей мощности- до 10 дней </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lnSpc>
                          <a:spcPts val="2800"/>
                        </a:lnSpc>
                        <a:spcBef>
                          <a:spcPts val="11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100">
                          <a:solidFill>
                            <a:srgbClr val="413077"/>
                          </a:solidFill>
                          <a:uFill>
                            <a:solidFill/>
                          </a:uFill>
                          <a:latin typeface="Times New Roman Bold"/>
                          <a:ea typeface="Times New Roman Bold"/>
                          <a:cs typeface="Times New Roman Bold"/>
                          <a:sym typeface="Times New Roman Bold"/>
                        </a:rPr>
                        <a:t>400-1500 дол. -для домов от 50 до 500 кв м</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defRPr b="0" i="0" sz="1800"/>
                      </a:pPr>
                      <a:r>
                        <a:rPr sz="1100">
                          <a:solidFill>
                            <a:srgbClr val="413077"/>
                          </a:solidFill>
                          <a:uFill>
                            <a:solidFill/>
                          </a:uFill>
                          <a:latin typeface="Times New Roman Bold"/>
                          <a:ea typeface="Times New Roman Bold"/>
                          <a:cs typeface="Times New Roman Bold"/>
                          <a:sym typeface="Times New Roman Bold"/>
                        </a:rPr>
                        <a:t>10</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c>
                  <a:txBody>
                    <a:bodyPr/>
                    <a:lstStyle/>
                    <a:p>
                      <a:pPr lvl="0" algn="l" defTabSz="457200">
                        <a:lnSpc>
                          <a:spcPts val="2800"/>
                        </a:lnSpc>
                        <a:spcBef>
                          <a:spcPts val="11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100">
                          <a:solidFill>
                            <a:srgbClr val="413077"/>
                          </a:solidFill>
                          <a:uFill>
                            <a:solidFill/>
                          </a:uFill>
                          <a:latin typeface="Times New Roman Bold"/>
                          <a:ea typeface="Times New Roman Bold"/>
                          <a:cs typeface="Times New Roman Bold"/>
                          <a:sym typeface="Times New Roman Bold"/>
                        </a:rPr>
                        <a:t>малой мощности для дома: </a:t>
                      </a:r>
                      <a:r>
                        <a:rPr sz="1100">
                          <a:latin typeface="Times New Roman Bold"/>
                          <a:ea typeface="Times New Roman Bold"/>
                          <a:cs typeface="Times New Roman Bold"/>
                          <a:sym typeface="Times New Roman Bold"/>
                          <a:hlinkClick r:id="rId3" invalidUrl="" action="" tgtFrame="" tooltip="" history="1" highlightClick="0" endSnd="0"/>
                        </a:rPr>
                        <a:t>https://www.youtube.com/watch?v=yArLWwtrxus#t=23</a:t>
                      </a:r>
                      <a:r>
                        <a:rPr b="1" sz="1100">
                          <a:solidFill>
                            <a:srgbClr val="413077"/>
                          </a:solidFill>
                          <a:uFill>
                            <a:solidFill/>
                          </a:uFill>
                          <a:latin typeface="Calibri"/>
                          <a:ea typeface="Calibri"/>
                          <a:cs typeface="Calibri"/>
                        </a:rPr>
                        <a:t> Котлы большей мощности: </a:t>
                      </a:r>
                      <a:r>
                        <a:rPr b="1" sz="1100">
                          <a:latin typeface="Calibri"/>
                          <a:ea typeface="Calibri"/>
                          <a:cs typeface="Calibri"/>
                          <a:hlinkClick r:id="rId4" invalidUrl="" action="" tgtFrame="" tooltip="" history="1" highlightClick="0" endSnd="0"/>
                        </a:rPr>
                        <a:t>www.youtube.com/watch?v=HoCGRjxRvVQ</a:t>
                      </a:r>
                    </a:p>
                  </a:txBody>
                  <a:tcPr marL="50800" marR="50800" marT="50800" marB="50800" anchor="t" anchorCtr="0" horzOverflow="overflow">
                    <a:lnL w="3175">
                      <a:solidFill>
                        <a:srgbClr val="000000"/>
                      </a:solidFill>
                      <a:miter lim="400000"/>
                    </a:lnL>
                    <a:lnR w="3175">
                      <a:solidFill>
                        <a:srgbClr val="000000"/>
                      </a:solidFill>
                      <a:miter lim="400000"/>
                    </a:lnR>
                    <a:lnT w="3175">
                      <a:solidFill>
                        <a:srgbClr val="000000"/>
                      </a:solidFill>
                      <a:miter lim="400000"/>
                    </a:lnT>
                    <a:lnB w="3175">
                      <a:solidFill>
                        <a:srgbClr val="000000"/>
                      </a:solidFill>
                      <a:miter lim="400000"/>
                    </a:lnB>
                    <a:solidFill>
                      <a:srgbClr val="000000">
                        <a:alpha val="0"/>
                      </a:srgbClr>
                    </a:solidFill>
                  </a:tcPr>
                </a:tc>
              </a:tr>
            </a:tbl>
          </a:graphicData>
        </a:graphic>
      </p:graphicFrame>
      <p:pic>
        <p:nvPicPr>
          <p:cNvPr id="181" name="image4.jpeg" descr="eu_flag.jpg"/>
          <p:cNvPicPr/>
          <p:nvPr/>
        </p:nvPicPr>
        <p:blipFill>
          <a:blip r:embed="rId5">
            <a:extLst/>
          </a:blip>
          <a:stretch>
            <a:fillRect/>
          </a:stretch>
        </p:blipFill>
        <p:spPr>
          <a:xfrm>
            <a:off x="279399" y="5911972"/>
            <a:ext cx="1014869" cy="672191"/>
          </a:xfrm>
          <a:prstGeom prst="rect">
            <a:avLst/>
          </a:prstGeom>
          <a:ln w="12700">
            <a:miter lim="400000"/>
          </a:ln>
        </p:spPr>
      </p:pic>
      <p:pic>
        <p:nvPicPr>
          <p:cNvPr id="182" name="image3.png"/>
          <p:cNvPicPr/>
          <p:nvPr/>
        </p:nvPicPr>
        <p:blipFill>
          <a:blip r:embed="rId6">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nvSpPr>
        <p:spPr>
          <a:xfrm>
            <a:off x="717246" y="373380"/>
            <a:ext cx="7709507" cy="5156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270508" defTabSz="457200">
              <a:tabLst>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b="1" sz="2400" u="sng">
                <a:solidFill>
                  <a:srgbClr val="9A403E"/>
                </a:solidFill>
                <a:uFill>
                  <a:solidFill/>
                </a:uFill>
                <a:latin typeface="Times Roman"/>
                <a:ea typeface="Times Roman"/>
                <a:cs typeface="Times Roman"/>
                <a:sym typeface="Times Roman"/>
              </a:rPr>
              <a:t>Для укрепления ЦА РЦ ВИЭ рекомендуется</a:t>
            </a:r>
            <a:endParaRPr b="1" baseline="-34133834" sz="2400" u="sng">
              <a:solidFill>
                <a:srgbClr val="9A403E"/>
              </a:solidFill>
              <a:uFill>
                <a:solidFill/>
              </a:uFill>
              <a:latin typeface="Calibri"/>
              <a:ea typeface="Calibri"/>
              <a:cs typeface="Calibri"/>
              <a:sym typeface="Calibri"/>
            </a:endParaRPr>
          </a:p>
          <a:p>
            <a:pPr lvl="0" marL="891422" indent="-620913" defTabSz="457200">
              <a:buClr>
                <a:srgbClr val="1D1977"/>
              </a:buClr>
              <a:buSzPct val="100000"/>
              <a:buFont typeface="Times Roman"/>
              <a:buChar char="•"/>
              <a:tabLst>
                <a:tab pos="368300" algn="l"/>
                <a:tab pos="381000" algn="l"/>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2400">
                <a:solidFill>
                  <a:srgbClr val="1D1977"/>
                </a:solidFill>
                <a:uFill>
                  <a:solidFill/>
                </a:uFill>
                <a:latin typeface="Times Roman"/>
                <a:ea typeface="Times Roman"/>
                <a:cs typeface="Times Roman"/>
                <a:sym typeface="Times Roman"/>
              </a:rPr>
              <a:t>Внести изменения в устав Центра с расширением состава его учредителей и совета директоров (кроме 5 стран, ввести в состав международные организации, частный сектор и НПО);</a:t>
            </a:r>
            <a:endParaRPr sz="2400">
              <a:solidFill>
                <a:srgbClr val="1D1977"/>
              </a:solidFill>
              <a:uFill>
                <a:solidFill/>
              </a:uFill>
              <a:latin typeface="Calibri"/>
              <a:ea typeface="Calibri"/>
              <a:cs typeface="Calibri"/>
              <a:sym typeface="Calibri"/>
            </a:endParaRPr>
          </a:p>
          <a:p>
            <a:pPr lvl="0" marL="891422" indent="-620913" defTabSz="457200">
              <a:buClr>
                <a:srgbClr val="1D1977"/>
              </a:buClr>
              <a:buSzPct val="100000"/>
              <a:buFont typeface="Times Roman"/>
              <a:buChar char="•"/>
              <a:tabLst>
                <a:tab pos="368300" algn="l"/>
                <a:tab pos="381000" algn="l"/>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2400">
                <a:solidFill>
                  <a:srgbClr val="1D1977"/>
                </a:solidFill>
                <a:uFill>
                  <a:solidFill/>
                </a:uFill>
                <a:latin typeface="Times Roman"/>
                <a:ea typeface="Times Roman"/>
                <a:cs typeface="Times Roman"/>
                <a:sym typeface="Times Roman"/>
              </a:rPr>
              <a:t>Изменить процедуры РЦ, в том числе процедуры принятия решений, с учетом международных стандартов;</a:t>
            </a:r>
            <a:endParaRPr sz="2400">
              <a:solidFill>
                <a:srgbClr val="1D1977"/>
              </a:solidFill>
              <a:uFill>
                <a:solidFill/>
              </a:uFill>
              <a:latin typeface="Times Roman"/>
              <a:ea typeface="Times Roman"/>
              <a:cs typeface="Times Roman"/>
              <a:sym typeface="Times Roman"/>
            </a:endParaRPr>
          </a:p>
          <a:p>
            <a:pPr lvl="0" marL="891422" indent="-620913" defTabSz="457200">
              <a:buClr>
                <a:srgbClr val="1D1977"/>
              </a:buClr>
              <a:buSzPct val="100000"/>
              <a:buFont typeface="Times Roman"/>
              <a:buChar char="•"/>
              <a:tabLst>
                <a:tab pos="368300" algn="l"/>
                <a:tab pos="381000" algn="l"/>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2400">
                <a:solidFill>
                  <a:srgbClr val="1D1977"/>
                </a:solidFill>
                <a:uFill>
                  <a:solidFill/>
                </a:uFill>
                <a:latin typeface="Times Roman"/>
                <a:ea typeface="Times Roman"/>
                <a:cs typeface="Times Roman"/>
                <a:sym typeface="Times Roman"/>
              </a:rPr>
              <a:t>Доработать программу Центра и презентовать ее на международном уровне;</a:t>
            </a:r>
            <a:endParaRPr sz="2400">
              <a:solidFill>
                <a:srgbClr val="1D1977"/>
              </a:solidFill>
              <a:uFill>
                <a:solidFill/>
              </a:uFill>
              <a:latin typeface="Times Roman"/>
              <a:ea typeface="Times Roman"/>
              <a:cs typeface="Times Roman"/>
              <a:sym typeface="Times Roman"/>
            </a:endParaRPr>
          </a:p>
          <a:p>
            <a:pPr lvl="0" marL="891422" indent="-620913" defTabSz="457200">
              <a:buClr>
                <a:srgbClr val="1D1977"/>
              </a:buClr>
              <a:buSzPct val="100000"/>
              <a:buFont typeface="Times Roman"/>
              <a:buChar char="•"/>
              <a:tabLst>
                <a:tab pos="368300" algn="l"/>
                <a:tab pos="381000" algn="l"/>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2400">
                <a:solidFill>
                  <a:srgbClr val="1D1977"/>
                </a:solidFill>
                <a:uFill>
                  <a:solidFill/>
                </a:uFill>
                <a:latin typeface="Times Roman"/>
                <a:ea typeface="Times Roman"/>
                <a:cs typeface="Times Roman"/>
                <a:sym typeface="Times Roman"/>
              </a:rPr>
              <a:t>Создать филиалы в странах ЦА</a:t>
            </a:r>
            <a:endParaRPr sz="2400">
              <a:solidFill>
                <a:srgbClr val="1D1977"/>
              </a:solidFill>
              <a:uFill>
                <a:solidFill/>
              </a:uFill>
              <a:latin typeface="Times Roman"/>
              <a:ea typeface="Times Roman"/>
              <a:cs typeface="Times Roman"/>
              <a:sym typeface="Times Roman"/>
            </a:endParaRPr>
          </a:p>
          <a:p>
            <a:pPr lvl="0" marL="891422" indent="-620913" defTabSz="457200">
              <a:buClr>
                <a:srgbClr val="1D1977"/>
              </a:buClr>
              <a:buSzPct val="100000"/>
              <a:buFont typeface="Times Roman"/>
              <a:buChar char="•"/>
              <a:tabLst>
                <a:tab pos="368300" algn="l"/>
                <a:tab pos="381000" algn="l"/>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2400">
                <a:solidFill>
                  <a:srgbClr val="1D1977"/>
                </a:solidFill>
                <a:uFill>
                  <a:solidFill/>
                </a:uFill>
                <a:latin typeface="Times Roman"/>
                <a:ea typeface="Times Roman"/>
                <a:cs typeface="Times Roman"/>
                <a:sym typeface="Times Roman"/>
              </a:rPr>
              <a:t>Пригласить в штат Центра международный персонал;</a:t>
            </a:r>
            <a:endParaRPr sz="2400">
              <a:solidFill>
                <a:srgbClr val="1D1977"/>
              </a:solidFill>
              <a:uFill>
                <a:solidFill/>
              </a:uFill>
              <a:latin typeface="Calibri"/>
              <a:ea typeface="Calibri"/>
              <a:cs typeface="Calibri"/>
              <a:sym typeface="Calibri"/>
            </a:endParaRPr>
          </a:p>
          <a:p>
            <a:pPr lvl="0" marL="891422" indent="-620913" defTabSz="457200">
              <a:buClr>
                <a:srgbClr val="1D1977"/>
              </a:buClr>
              <a:buSzPct val="100000"/>
              <a:buFont typeface="Times Roman"/>
              <a:buChar char="•"/>
              <a:tabLst>
                <a:tab pos="63500" algn="l"/>
                <a:tab pos="368300" algn="l"/>
                <a:tab pos="381000" algn="l"/>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2400">
                <a:solidFill>
                  <a:srgbClr val="1D1977"/>
                </a:solidFill>
                <a:uFill>
                  <a:solidFill/>
                </a:uFill>
                <a:latin typeface="Times Roman"/>
                <a:ea typeface="Times Roman"/>
                <a:cs typeface="Times Roman"/>
                <a:sym typeface="Times Roman"/>
              </a:rPr>
              <a:t>Провести обучение персонала методам проектного управления и анализа</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86"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sp>
        <p:nvSpPr>
          <p:cNvPr id="187" name="Shape 187"/>
          <p:cNvSpPr/>
          <p:nvPr/>
        </p:nvSpPr>
        <p:spPr>
          <a:xfrm>
            <a:off x="487614" y="845438"/>
            <a:ext cx="8474769" cy="59077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defTabSz="449580">
              <a:tabLst>
                <a:tab pos="419100" algn="l"/>
                <a:tab pos="444500" algn="l"/>
                <a:tab pos="8890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400">
                <a:solidFill>
                  <a:srgbClr val="9A403E"/>
                </a:solidFill>
                <a:uFill>
                  <a:solidFill/>
                </a:uFill>
                <a:latin typeface="Times New Roman Bold"/>
                <a:ea typeface="Times New Roman Bold"/>
                <a:cs typeface="Times New Roman Bold"/>
                <a:sym typeface="Times New Roman Bold"/>
              </a:rPr>
              <a:t>Ожидаемые результаты Программы</a:t>
            </a:r>
            <a:endParaRPr sz="2400">
              <a:solidFill>
                <a:srgbClr val="9A403E"/>
              </a:solidFill>
              <a:uFill>
                <a:solidFill/>
              </a:uFill>
              <a:latin typeface="Times New Roman Bold"/>
              <a:ea typeface="Times New Roman Bold"/>
              <a:cs typeface="Times New Roman Bold"/>
              <a:sym typeface="Times New Roman Bold"/>
            </a:endParaRPr>
          </a:p>
          <a:p>
            <a:pPr lvl="0" defTabSz="449580">
              <a:tabLst>
                <a:tab pos="419100" algn="l"/>
                <a:tab pos="444500" algn="l"/>
                <a:tab pos="8890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endParaRPr sz="2400">
              <a:solidFill>
                <a:srgbClr val="1A2363"/>
              </a:solidFill>
              <a:uFill>
                <a:solidFill/>
              </a:uFill>
              <a:latin typeface="Times New Roman Bold"/>
              <a:ea typeface="Times New Roman Bold"/>
              <a:cs typeface="Times New Roman Bold"/>
              <a:sym typeface="Times New Roman Bold"/>
            </a:endParaRPr>
          </a:p>
          <a:p>
            <a:pPr lvl="0" marL="1096279" indent="-1096279" defTabSz="449580">
              <a:buClr>
                <a:srgbClr val="1A2363"/>
              </a:buClr>
              <a:buSzPct val="100000"/>
              <a:buFont typeface="Times New Roman Bold"/>
              <a:buChar char="•"/>
              <a:tabLst>
                <a:tab pos="444500" algn="l"/>
                <a:tab pos="889000" algn="l"/>
                <a:tab pos="11303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400">
                <a:solidFill>
                  <a:srgbClr val="1A2363"/>
                </a:solidFill>
                <a:uFill>
                  <a:solidFill/>
                </a:uFill>
                <a:latin typeface="Times New Roman Bold"/>
                <a:ea typeface="Times New Roman Bold"/>
                <a:cs typeface="Times New Roman Bold"/>
                <a:sym typeface="Times New Roman Bold"/>
              </a:rPr>
              <a:t>Создана информационная поддержка для регионального сотрудничества в ЦА и национальных усилий;</a:t>
            </a:r>
            <a:endParaRPr sz="2400">
              <a:solidFill>
                <a:srgbClr val="1A2363"/>
              </a:solidFill>
              <a:uFill>
                <a:solidFill/>
              </a:uFill>
              <a:latin typeface="Times New Roman Bold"/>
              <a:ea typeface="Times New Roman Bold"/>
              <a:cs typeface="Times New Roman Bold"/>
              <a:sym typeface="Times New Roman Bold"/>
            </a:endParaRPr>
          </a:p>
          <a:p>
            <a:pPr lvl="0" marL="1096279" indent="-1096279" defTabSz="449580">
              <a:buClr>
                <a:srgbClr val="1A2363"/>
              </a:buClr>
              <a:buSzPct val="100000"/>
              <a:buFont typeface="Times New Roman Bold"/>
              <a:buChar char="•"/>
              <a:tabLst>
                <a:tab pos="444500" algn="l"/>
                <a:tab pos="889000" algn="l"/>
                <a:tab pos="11303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400">
                <a:solidFill>
                  <a:srgbClr val="1A2363"/>
                </a:solidFill>
                <a:uFill>
                  <a:solidFill/>
                </a:uFill>
                <a:latin typeface="Times New Roman Bold"/>
                <a:ea typeface="Times New Roman Bold"/>
                <a:cs typeface="Times New Roman Bold"/>
                <a:sym typeface="Times New Roman Bold"/>
              </a:rPr>
              <a:t>Создана база данных по доступным технологиям; </a:t>
            </a:r>
            <a:endParaRPr sz="2400">
              <a:solidFill>
                <a:srgbClr val="1A2363"/>
              </a:solidFill>
              <a:uFill>
                <a:solidFill/>
              </a:uFill>
              <a:latin typeface="Times New Roman Bold"/>
              <a:ea typeface="Times New Roman Bold"/>
              <a:cs typeface="Times New Roman Bold"/>
              <a:sym typeface="Times New Roman Bold"/>
            </a:endParaRPr>
          </a:p>
          <a:p>
            <a:pPr lvl="0" marL="1096279" indent="-1096279" defTabSz="449580">
              <a:buClr>
                <a:srgbClr val="1A2363"/>
              </a:buClr>
              <a:buSzPct val="100000"/>
              <a:buFont typeface="Times New Roman Bold"/>
              <a:buChar char="•"/>
              <a:tabLst>
                <a:tab pos="444500" algn="l"/>
                <a:tab pos="889000" algn="l"/>
                <a:tab pos="11303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400">
                <a:solidFill>
                  <a:srgbClr val="1A2363"/>
                </a:solidFill>
                <a:uFill>
                  <a:solidFill/>
                </a:uFill>
                <a:latin typeface="Times New Roman Bold"/>
                <a:ea typeface="Times New Roman Bold"/>
                <a:cs typeface="Times New Roman Bold"/>
                <a:sym typeface="Times New Roman Bold"/>
              </a:rPr>
              <a:t>Обеспечен доступ заинтересованных сторон к международному опыту, включая механизмы поддержки ВИЭ;</a:t>
            </a:r>
            <a:endParaRPr sz="2400">
              <a:solidFill>
                <a:srgbClr val="1A2363"/>
              </a:solidFill>
              <a:uFill>
                <a:solidFill/>
              </a:uFill>
              <a:latin typeface="Times New Roman Bold"/>
              <a:ea typeface="Times New Roman Bold"/>
              <a:cs typeface="Times New Roman Bold"/>
              <a:sym typeface="Times New Roman Bold"/>
            </a:endParaRPr>
          </a:p>
          <a:p>
            <a:pPr lvl="0" marL="1096279" indent="-1096279" defTabSz="449580">
              <a:buClr>
                <a:srgbClr val="1A2363"/>
              </a:buClr>
              <a:buSzPct val="100000"/>
              <a:buFont typeface="Times New Roman Bold"/>
              <a:buChar char="•"/>
              <a:tabLst>
                <a:tab pos="444500" algn="l"/>
                <a:tab pos="889000" algn="l"/>
                <a:tab pos="11303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400">
                <a:solidFill>
                  <a:srgbClr val="1A2363"/>
                </a:solidFill>
                <a:uFill>
                  <a:solidFill/>
                </a:uFill>
                <a:latin typeface="Times New Roman Bold"/>
                <a:ea typeface="Times New Roman Bold"/>
                <a:cs typeface="Times New Roman Bold"/>
                <a:sym typeface="Times New Roman Bold"/>
              </a:rPr>
              <a:t>Укреплены институты МКУР и поддержано создание региональной сети для успешных проектов и технологий;</a:t>
            </a:r>
            <a:endParaRPr sz="2400">
              <a:solidFill>
                <a:srgbClr val="1A2363"/>
              </a:solidFill>
              <a:uFill>
                <a:solidFill/>
              </a:uFill>
              <a:latin typeface="Times New Roman Bold"/>
              <a:ea typeface="Times New Roman Bold"/>
              <a:cs typeface="Times New Roman Bold"/>
              <a:sym typeface="Times New Roman Bold"/>
            </a:endParaRPr>
          </a:p>
          <a:p>
            <a:pPr lvl="0" marL="1096279" indent="-1096279" defTabSz="449580">
              <a:buClr>
                <a:srgbClr val="1A2363"/>
              </a:buClr>
              <a:buSzPct val="100000"/>
              <a:buFont typeface="Times New Roman Bold"/>
              <a:buChar char="•"/>
              <a:tabLst>
                <a:tab pos="444500" algn="l"/>
                <a:tab pos="889000" algn="l"/>
                <a:tab pos="11303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400">
                <a:solidFill>
                  <a:srgbClr val="1A2363"/>
                </a:solidFill>
                <a:uFill>
                  <a:solidFill/>
                </a:uFill>
                <a:latin typeface="Times New Roman Bold"/>
                <a:ea typeface="Times New Roman Bold"/>
                <a:cs typeface="Times New Roman Bold"/>
                <a:sym typeface="Times New Roman Bold"/>
              </a:rPr>
              <a:t>Поддержаны программы обучения по вопросам ВИЭ и ЭЭ;</a:t>
            </a:r>
            <a:endParaRPr sz="2400">
              <a:solidFill>
                <a:srgbClr val="1A2363"/>
              </a:solidFill>
              <a:uFill>
                <a:solidFill/>
              </a:uFill>
              <a:latin typeface="Times New Roman Bold"/>
              <a:ea typeface="Times New Roman Bold"/>
              <a:cs typeface="Times New Roman Bold"/>
              <a:sym typeface="Times New Roman Bold"/>
            </a:endParaRPr>
          </a:p>
          <a:p>
            <a:pPr lvl="0" marL="1096279" indent="-1096279" defTabSz="449580">
              <a:buClr>
                <a:srgbClr val="1A2363"/>
              </a:buClr>
              <a:buSzPct val="100000"/>
              <a:buFont typeface="Times New Roman Bold"/>
              <a:buChar char="•"/>
              <a:tabLst>
                <a:tab pos="444500" algn="l"/>
                <a:tab pos="889000" algn="l"/>
                <a:tab pos="11303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400">
                <a:solidFill>
                  <a:srgbClr val="1A2363"/>
                </a:solidFill>
                <a:uFill>
                  <a:solidFill/>
                </a:uFill>
                <a:latin typeface="Times New Roman Bold"/>
                <a:ea typeface="Times New Roman Bold"/>
                <a:cs typeface="Times New Roman Bold"/>
                <a:sym typeface="Times New Roman Bold"/>
              </a:rPr>
              <a:t>Реализован в партнерстве с НПО, международными организациями и бизнесом ряд пилотных проектов в ЦА</a:t>
            </a:r>
          </a:p>
        </p:txBody>
      </p:sp>
      <p:pic>
        <p:nvPicPr>
          <p:cNvPr id="188"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Shape 190"/>
          <p:cNvSpPr/>
          <p:nvPr/>
        </p:nvSpPr>
        <p:spPr>
          <a:xfrm>
            <a:off x="319578" y="690858"/>
            <a:ext cx="8504844" cy="1409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270508" algn="ctr" defTabSz="457200">
              <a:tabLst>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3000">
                <a:solidFill>
                  <a:srgbClr val="9A403E"/>
                </a:solidFill>
                <a:uFill>
                  <a:solidFill/>
                </a:uFill>
                <a:latin typeface="Times Roman"/>
                <a:ea typeface="Times Roman"/>
                <a:cs typeface="Times Roman"/>
                <a:sym typeface="Times Roman"/>
              </a:rPr>
              <a:t>Спасибо за внимание!</a:t>
            </a:r>
            <a:endParaRPr sz="3000">
              <a:solidFill>
                <a:srgbClr val="9A403E"/>
              </a:solidFill>
              <a:uFill>
                <a:solidFill/>
              </a:uFill>
              <a:latin typeface="Calibri"/>
              <a:ea typeface="Calibri"/>
              <a:cs typeface="Calibri"/>
              <a:sym typeface="Calibri"/>
            </a:endParaRPr>
          </a:p>
          <a:p>
            <a:pPr lvl="0" indent="270508" algn="ctr" defTabSz="457200">
              <a:tabLst>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3000">
                <a:solidFill>
                  <a:srgbClr val="9A403E"/>
                </a:solidFill>
                <a:uFill>
                  <a:solidFill/>
                </a:uFill>
                <a:latin typeface="Times Roman"/>
                <a:ea typeface="Times Roman"/>
                <a:cs typeface="Times Roman"/>
                <a:sym typeface="Times Roman"/>
              </a:rPr>
              <a:t>доклады доступны на сайте:</a:t>
            </a:r>
            <a:endParaRPr sz="3000">
              <a:solidFill>
                <a:srgbClr val="9A403E"/>
              </a:solidFill>
              <a:uFill>
                <a:solidFill/>
              </a:uFill>
              <a:latin typeface="Times Roman"/>
              <a:ea typeface="Times Roman"/>
              <a:cs typeface="Times Roman"/>
              <a:sym typeface="Times Roman"/>
            </a:endParaRPr>
          </a:p>
          <a:p>
            <a:pPr lvl="0" indent="270508" algn="ctr" defTabSz="457200">
              <a:tabLst>
                <a:tab pos="444500" algn="l"/>
                <a:tab pos="889000" algn="l"/>
                <a:tab pos="1346200" algn="l"/>
                <a:tab pos="1790700" algn="l"/>
                <a:tab pos="2247900" algn="l"/>
                <a:tab pos="2692400" algn="l"/>
                <a:tab pos="3136900" algn="l"/>
                <a:tab pos="3594100" algn="l"/>
                <a:tab pos="4038600" algn="l"/>
                <a:tab pos="4495800" algn="l"/>
                <a:tab pos="4940300" algn="l"/>
                <a:tab pos="5384800" algn="l"/>
                <a:tab pos="5410200" algn="l"/>
              </a:tabLst>
            </a:pPr>
            <a:r>
              <a:rPr sz="3000">
                <a:solidFill>
                  <a:srgbClr val="9A403E"/>
                </a:solidFill>
                <a:uFill>
                  <a:solidFill/>
                </a:uFill>
                <a:latin typeface="Times Roman"/>
                <a:ea typeface="Times Roman"/>
                <a:cs typeface="Times Roman"/>
                <a:sym typeface="Times Roman"/>
              </a:rPr>
              <a:t> </a:t>
            </a:r>
            <a:r>
              <a:rPr>
                <a:latin typeface="+mn-lt"/>
                <a:ea typeface="+mn-ea"/>
                <a:cs typeface="+mn-cs"/>
                <a:sym typeface="Helvetica"/>
                <a:hlinkClick r:id="rId2" invalidUrl="" action="" tgtFrame="" tooltip="" history="1" highlightClick="0" endSnd="0"/>
              </a:rPr>
              <a:t>http://www.casepresee.org/</a:t>
            </a:r>
          </a:p>
        </p:txBody>
      </p:sp>
      <p:pic>
        <p:nvPicPr>
          <p:cNvPr id="191" name="image4.jpeg" descr="eu_flag.jpg"/>
          <p:cNvPicPr/>
          <p:nvPr/>
        </p:nvPicPr>
        <p:blipFill>
          <a:blip r:embed="rId3">
            <a:extLst/>
          </a:blip>
          <a:stretch>
            <a:fillRect/>
          </a:stretch>
        </p:blipFill>
        <p:spPr>
          <a:xfrm>
            <a:off x="165100" y="6038277"/>
            <a:ext cx="1014868" cy="672190"/>
          </a:xfrm>
          <a:prstGeom prst="rect">
            <a:avLst/>
          </a:prstGeom>
          <a:ln w="12700">
            <a:miter lim="400000"/>
          </a:ln>
        </p:spPr>
      </p:pic>
      <p:pic>
        <p:nvPicPr>
          <p:cNvPr id="192" name="image3.png"/>
          <p:cNvPicPr/>
          <p:nvPr/>
        </p:nvPicPr>
        <p:blipFill>
          <a:blip r:embed="rId4">
            <a:extLst/>
          </a:blip>
          <a:stretch>
            <a:fillRect/>
          </a:stretch>
        </p:blipFill>
        <p:spPr>
          <a:xfrm>
            <a:off x="7283090" y="5755554"/>
            <a:ext cx="1558777" cy="846579"/>
          </a:xfrm>
          <a:prstGeom prst="rect">
            <a:avLst/>
          </a:prstGeom>
          <a:ln w="12700">
            <a:miter lim="400000"/>
          </a:ln>
        </p:spPr>
      </p:pic>
      <p:sp>
        <p:nvSpPr>
          <p:cNvPr id="193" name="Shape 193"/>
          <p:cNvSpPr/>
          <p:nvPr/>
        </p:nvSpPr>
        <p:spPr>
          <a:xfrm>
            <a:off x="648857" y="2570364"/>
            <a:ext cx="8144651" cy="23846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ctr"/>
            <a:r>
              <a:rPr sz="2000">
                <a:solidFill>
                  <a:srgbClr val="0033CC"/>
                </a:solidFill>
                <a:latin typeface="Arial Bold"/>
                <a:ea typeface="Arial Bold"/>
                <a:cs typeface="Arial Bold"/>
                <a:sym typeface="Arial Bold"/>
              </a:rPr>
              <a:t>При поддержке проекта «Содействие внедрению стратегий устойчивого развития – рациональное использование природных и энергетических ресурсов в Туркменистане”</a:t>
            </a:r>
            <a:endParaRPr sz="2000">
              <a:solidFill>
                <a:srgbClr val="0033CC"/>
              </a:solidFill>
              <a:latin typeface="Arial Bold"/>
              <a:ea typeface="Arial Bold"/>
              <a:cs typeface="Arial Bold"/>
              <a:sym typeface="Arial Bold"/>
            </a:endParaRPr>
          </a:p>
          <a:p>
            <a:pPr lvl="1" marL="602342" indent="-145142">
              <a:spcBef>
                <a:spcPts val="300"/>
              </a:spcBef>
              <a:buSzPct val="100000"/>
              <a:buFont typeface="Arial"/>
              <a:buChar char="–"/>
            </a:pPr>
            <a:r>
              <a:rPr sz="1600">
                <a:latin typeface="Arial"/>
                <a:ea typeface="Arial"/>
                <a:cs typeface="Arial"/>
                <a:sym typeface="Arial"/>
              </a:rPr>
              <a:t>Жан-Жак Доте</a:t>
            </a:r>
            <a:r>
              <a:rPr sz="1600">
                <a:latin typeface="Calibri"/>
                <a:ea typeface="Calibri"/>
                <a:cs typeface="Calibri"/>
                <a:sym typeface="Calibri"/>
              </a:rPr>
              <a:t>, </a:t>
            </a:r>
            <a:r>
              <a:rPr sz="1600">
                <a:latin typeface="Arial"/>
                <a:ea typeface="Arial"/>
                <a:cs typeface="Arial"/>
                <a:sym typeface="Arial"/>
              </a:rPr>
              <a:t>руководитель проекта,</a:t>
            </a:r>
            <a:r>
              <a:rPr sz="1600">
                <a:latin typeface="Calibri"/>
                <a:ea typeface="Calibri"/>
                <a:cs typeface="Calibri"/>
                <a:sym typeface="Calibri"/>
              </a:rPr>
              <a:t> +99364017410 </a:t>
            </a:r>
            <a:endParaRPr sz="2400">
              <a:solidFill>
                <a:srgbClr val="2F3B95"/>
              </a:solidFill>
              <a:latin typeface="Arial"/>
              <a:ea typeface="Arial"/>
              <a:cs typeface="Arial"/>
              <a:sym typeface="Arial"/>
            </a:endParaRPr>
          </a:p>
          <a:p>
            <a:pPr lvl="2" marL="1049866" indent="-135466">
              <a:spcBef>
                <a:spcPts val="300"/>
              </a:spcBef>
              <a:buClr>
                <a:srgbClr val="2F3B95"/>
              </a:buClr>
              <a:buSzPct val="100000"/>
              <a:buFont typeface="Trebuchet MS"/>
              <a:buChar char="•"/>
            </a:pPr>
            <a:r>
              <a:rPr sz="1600">
                <a:latin typeface="Calibri"/>
                <a:ea typeface="Calibri"/>
                <a:cs typeface="Calibri"/>
                <a:sym typeface="Calibri"/>
                <a:hlinkClick r:id="rId5" invalidUrl="" action="" tgtFrame="" tooltip="" history="1" highlightClick="0" endSnd="0"/>
              </a:rPr>
              <a:t>dautetjjtmsdp@gmail.com</a:t>
            </a:r>
            <a:endParaRPr sz="1600">
              <a:latin typeface="Calibri"/>
              <a:ea typeface="Calibri"/>
              <a:cs typeface="Calibri"/>
              <a:sym typeface="Calibri"/>
            </a:endParaRPr>
          </a:p>
          <a:p>
            <a:pPr lvl="1" marL="602342" indent="-145142">
              <a:spcBef>
                <a:spcPts val="300"/>
              </a:spcBef>
              <a:buSzPct val="100000"/>
              <a:buFont typeface="Arial"/>
              <a:buChar char="–"/>
            </a:pPr>
            <a:r>
              <a:rPr sz="1600">
                <a:latin typeface="Arial"/>
                <a:ea typeface="Arial"/>
                <a:cs typeface="Arial"/>
                <a:sym typeface="Arial"/>
              </a:rPr>
              <a:t>Амангуль Овезбердиева</a:t>
            </a:r>
            <a:r>
              <a:rPr sz="1600">
                <a:latin typeface="Calibri"/>
                <a:ea typeface="Calibri"/>
                <a:cs typeface="Calibri"/>
                <a:sym typeface="Calibri"/>
              </a:rPr>
              <a:t>, </a:t>
            </a:r>
            <a:r>
              <a:rPr sz="1600">
                <a:latin typeface="Arial"/>
                <a:ea typeface="Arial"/>
                <a:cs typeface="Arial"/>
                <a:sym typeface="Arial"/>
              </a:rPr>
              <a:t>эксперт,</a:t>
            </a:r>
            <a:r>
              <a:rPr sz="1600">
                <a:latin typeface="Calibri"/>
                <a:ea typeface="Calibri"/>
                <a:cs typeface="Calibri"/>
                <a:sym typeface="Calibri"/>
              </a:rPr>
              <a:t> </a:t>
            </a:r>
            <a:r>
              <a:rPr sz="1600">
                <a:latin typeface="Calibri"/>
                <a:ea typeface="Calibri"/>
                <a:cs typeface="Calibri"/>
                <a:sym typeface="Calibri"/>
                <a:hlinkClick r:id="rId6" invalidUrl="" action="" tgtFrame="" tooltip="" history="1" highlightClick="0" endSnd="0"/>
              </a:rPr>
              <a:t>amangul@yandex.ru</a:t>
            </a:r>
            <a:endParaRPr sz="1600">
              <a:latin typeface="Calibri"/>
              <a:ea typeface="Calibri"/>
              <a:cs typeface="Calibri"/>
              <a:sym typeface="Calibri"/>
            </a:endParaRPr>
          </a:p>
          <a:p>
            <a:pPr lvl="1" marL="602342" indent="-145142">
              <a:spcBef>
                <a:spcPts val="300"/>
              </a:spcBef>
              <a:buSzPct val="100000"/>
              <a:buFont typeface="Arial"/>
              <a:buChar char="–"/>
            </a:pPr>
            <a:r>
              <a:rPr sz="1600">
                <a:latin typeface="Arial"/>
                <a:ea typeface="Arial"/>
                <a:cs typeface="Arial"/>
                <a:sym typeface="Arial"/>
              </a:rPr>
              <a:t>Гульназ Худайкулиева</a:t>
            </a:r>
            <a:r>
              <a:rPr sz="1600">
                <a:latin typeface="Calibri"/>
                <a:ea typeface="Calibri"/>
                <a:cs typeface="Calibri"/>
                <a:sym typeface="Calibri"/>
              </a:rPr>
              <a:t>, </a:t>
            </a:r>
            <a:r>
              <a:rPr sz="1600">
                <a:latin typeface="Arial"/>
                <a:ea typeface="Arial"/>
                <a:cs typeface="Arial"/>
                <a:sym typeface="Arial"/>
              </a:rPr>
              <a:t>офис-менеджер, +99365025756 </a:t>
            </a:r>
            <a:endParaRPr sz="2400">
              <a:latin typeface="Arial"/>
              <a:ea typeface="Arial"/>
              <a:cs typeface="Arial"/>
              <a:sym typeface="Arial"/>
            </a:endParaRPr>
          </a:p>
          <a:p>
            <a:pPr lvl="2" marL="1049866" indent="-135466">
              <a:spcBef>
                <a:spcPts val="300"/>
              </a:spcBef>
              <a:buClr>
                <a:srgbClr val="122A78"/>
              </a:buClr>
              <a:buSzPct val="100000"/>
              <a:buFont typeface="Trebuchet MS"/>
              <a:buChar char="•"/>
            </a:pPr>
            <a:r>
              <a:rPr sz="1600">
                <a:latin typeface="Calibri"/>
                <a:ea typeface="Calibri"/>
                <a:cs typeface="Calibri"/>
                <a:sym typeface="Calibri"/>
                <a:hlinkClick r:id="rId7" invalidUrl="" action="" tgtFrame="" tooltip="" history="1" highlightClick="0" endSnd="0"/>
              </a:rPr>
              <a:t>gulnazdidar@yahoo.com</a:t>
            </a:r>
            <a:r>
              <a:rPr sz="1600">
                <a:solidFill>
                  <a:srgbClr val="122A78"/>
                </a:solidFill>
                <a:latin typeface="Calibri"/>
                <a:ea typeface="Calibri"/>
                <a:cs typeface="Calibri"/>
                <a:sym typeface="Calibri"/>
              </a:rPr>
              <a:t> </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body" idx="1"/>
          </p:nvPr>
        </p:nvSpPr>
        <p:spPr>
          <a:xfrm>
            <a:off x="215515" y="1642141"/>
            <a:ext cx="8712970" cy="1569892"/>
          </a:xfrm>
          <a:prstGeom prst="rect">
            <a:avLst/>
          </a:prstGeom>
        </p:spPr>
        <p:txBody>
          <a:bodyPr>
            <a:normAutofit fontScale="100000" lnSpcReduction="0"/>
          </a:bodyPr>
          <a:lstStyle/>
          <a:p>
            <a:pPr lvl="0" marL="0" indent="0" algn="ctr" defTabSz="449580">
              <a:spcBef>
                <a:spcPts val="0"/>
              </a:spcBef>
              <a:buSzTx/>
              <a:buNone/>
              <a:defRPr sz="1800"/>
            </a:pPr>
            <a:r>
              <a:rPr sz="2100">
                <a:solidFill>
                  <a:srgbClr val="282571"/>
                </a:solidFill>
                <a:uFill>
                  <a:solidFill/>
                </a:uFill>
                <a:latin typeface="Times New Roman Bold"/>
                <a:ea typeface="Times New Roman Bold"/>
                <a:cs typeface="Times New Roman Bold"/>
                <a:sym typeface="Times New Roman Bold"/>
              </a:rPr>
              <a:t>Решение МКУР №4</a:t>
            </a:r>
            <a:r>
              <a:rPr sz="2100"/>
              <a:t> </a:t>
            </a:r>
            <a:r>
              <a:rPr sz="2100">
                <a:solidFill>
                  <a:srgbClr val="0F1A6D"/>
                </a:solidFill>
                <a:uFill>
                  <a:solidFill/>
                </a:uFill>
                <a:latin typeface="Times New Roman Bold"/>
                <a:ea typeface="Times New Roman Bold"/>
                <a:cs typeface="Times New Roman Bold"/>
                <a:sym typeface="Times New Roman Bold"/>
              </a:rPr>
              <a:t>от 28 ноября 2014 г. (Душанбе)</a:t>
            </a:r>
            <a:endParaRPr sz="2100">
              <a:solidFill>
                <a:srgbClr val="282571"/>
              </a:solidFill>
              <a:uFill>
                <a:solidFill/>
              </a:uFill>
              <a:latin typeface="Times New Roman Bold"/>
              <a:ea typeface="Times New Roman Bold"/>
              <a:cs typeface="Times New Roman Bold"/>
              <a:sym typeface="Times New Roman Bold"/>
            </a:endParaRPr>
          </a:p>
          <a:p>
            <a:pPr lvl="0" marL="0" indent="0" algn="ctr" defTabSz="449580">
              <a:spcBef>
                <a:spcPts val="0"/>
              </a:spcBef>
              <a:buSzTx/>
              <a:buNone/>
              <a:defRPr sz="1800"/>
            </a:pPr>
            <a:r>
              <a:rPr sz="2100">
                <a:solidFill>
                  <a:srgbClr val="9A403E"/>
                </a:solidFill>
                <a:uFill>
                  <a:solidFill/>
                </a:uFill>
                <a:latin typeface="Times New Roman Bold"/>
                <a:ea typeface="Times New Roman Bold"/>
                <a:cs typeface="Times New Roman Bold"/>
                <a:sym typeface="Times New Roman Bold"/>
              </a:rPr>
              <a:t>«О повышении потенциала МКУР и его институтов в вопросах развития ВИЭ и ЭЭ»</a:t>
            </a:r>
          </a:p>
        </p:txBody>
      </p:sp>
      <p:pic>
        <p:nvPicPr>
          <p:cNvPr id="128" name="image4.jpeg" descr="eu_flag.jpg"/>
          <p:cNvPicPr/>
          <p:nvPr/>
        </p:nvPicPr>
        <p:blipFill>
          <a:blip r:embed="rId2">
            <a:extLst/>
          </a:blip>
          <a:stretch>
            <a:fillRect/>
          </a:stretch>
        </p:blipFill>
        <p:spPr>
          <a:xfrm>
            <a:off x="279399" y="5911972"/>
            <a:ext cx="1014869" cy="672192"/>
          </a:xfrm>
          <a:prstGeom prst="rect">
            <a:avLst/>
          </a:prstGeom>
          <a:ln w="12700">
            <a:miter lim="400000"/>
          </a:ln>
        </p:spPr>
      </p:pic>
      <p:grpSp>
        <p:nvGrpSpPr>
          <p:cNvPr id="134" name="Group 134"/>
          <p:cNvGrpSpPr/>
          <p:nvPr/>
        </p:nvGrpSpPr>
        <p:grpSpPr>
          <a:xfrm>
            <a:off x="1714472" y="835229"/>
            <a:ext cx="5715056" cy="578543"/>
            <a:chOff x="0" y="-1"/>
            <a:chExt cx="5715055" cy="578541"/>
          </a:xfrm>
        </p:grpSpPr>
        <p:pic>
          <p:nvPicPr>
            <p:cNvPr id="129" name="image5.jpeg"/>
            <p:cNvPicPr/>
            <p:nvPr/>
          </p:nvPicPr>
          <p:blipFill>
            <a:blip r:embed="rId3">
              <a:extLst/>
            </a:blip>
            <a:stretch>
              <a:fillRect/>
            </a:stretch>
          </p:blipFill>
          <p:spPr>
            <a:xfrm>
              <a:off x="-1" y="-2"/>
              <a:ext cx="800133" cy="521384"/>
            </a:xfrm>
            <a:prstGeom prst="rect">
              <a:avLst/>
            </a:prstGeom>
            <a:ln w="12700" cap="flat">
              <a:noFill/>
              <a:miter lim="400000"/>
            </a:ln>
            <a:effectLst/>
          </p:spPr>
        </p:pic>
        <p:pic>
          <p:nvPicPr>
            <p:cNvPr id="130" name="image4.png"/>
            <p:cNvPicPr/>
            <p:nvPr/>
          </p:nvPicPr>
          <p:blipFill>
            <a:blip r:embed="rId4">
              <a:extLst/>
            </a:blip>
            <a:stretch>
              <a:fillRect/>
            </a:stretch>
          </p:blipFill>
          <p:spPr>
            <a:xfrm>
              <a:off x="1257311" y="41284"/>
              <a:ext cx="794406" cy="521373"/>
            </a:xfrm>
            <a:prstGeom prst="rect">
              <a:avLst/>
            </a:prstGeom>
            <a:ln w="12700" cap="flat">
              <a:noFill/>
              <a:miter lim="400000"/>
            </a:ln>
            <a:effectLst/>
          </p:spPr>
        </p:pic>
        <p:pic>
          <p:nvPicPr>
            <p:cNvPr id="131" name="image5.png"/>
            <p:cNvPicPr/>
            <p:nvPr/>
          </p:nvPicPr>
          <p:blipFill>
            <a:blip r:embed="rId5">
              <a:extLst/>
            </a:blip>
            <a:stretch>
              <a:fillRect/>
            </a:stretch>
          </p:blipFill>
          <p:spPr>
            <a:xfrm>
              <a:off x="2400311" y="63509"/>
              <a:ext cx="805846" cy="515031"/>
            </a:xfrm>
            <a:prstGeom prst="rect">
              <a:avLst/>
            </a:prstGeom>
            <a:ln w="12700" cap="flat">
              <a:noFill/>
              <a:miter lim="400000"/>
            </a:ln>
            <a:effectLst/>
          </p:spPr>
        </p:pic>
        <p:pic>
          <p:nvPicPr>
            <p:cNvPr id="132" name="image6.jpeg"/>
            <p:cNvPicPr/>
            <p:nvPr/>
          </p:nvPicPr>
          <p:blipFill>
            <a:blip r:embed="rId6">
              <a:extLst/>
            </a:blip>
            <a:stretch>
              <a:fillRect/>
            </a:stretch>
          </p:blipFill>
          <p:spPr>
            <a:xfrm>
              <a:off x="3657619" y="47634"/>
              <a:ext cx="805838" cy="521376"/>
            </a:xfrm>
            <a:prstGeom prst="rect">
              <a:avLst/>
            </a:prstGeom>
            <a:ln w="12700" cap="flat">
              <a:noFill/>
              <a:miter lim="400000"/>
            </a:ln>
            <a:effectLst/>
          </p:spPr>
        </p:pic>
        <p:pic>
          <p:nvPicPr>
            <p:cNvPr id="133" name="image6.png"/>
            <p:cNvPicPr/>
            <p:nvPr/>
          </p:nvPicPr>
          <p:blipFill>
            <a:blip r:embed="rId7">
              <a:extLst/>
            </a:blip>
            <a:stretch>
              <a:fillRect/>
            </a:stretch>
          </p:blipFill>
          <p:spPr>
            <a:xfrm>
              <a:off x="4914921" y="57159"/>
              <a:ext cx="800134" cy="521382"/>
            </a:xfrm>
            <a:prstGeom prst="rect">
              <a:avLst/>
            </a:prstGeom>
            <a:ln w="12700" cap="flat">
              <a:noFill/>
              <a:miter lim="400000"/>
            </a:ln>
            <a:effectLst/>
          </p:spPr>
        </p:pic>
      </p:grpSp>
      <p:pic>
        <p:nvPicPr>
          <p:cNvPr id="135" name="image7.png"/>
          <p:cNvPicPr/>
          <p:nvPr/>
        </p:nvPicPr>
        <p:blipFill>
          <a:blip r:embed="rId8">
            <a:extLst/>
          </a:blip>
          <a:stretch>
            <a:fillRect/>
          </a:stretch>
        </p:blipFill>
        <p:spPr>
          <a:xfrm rot="60000">
            <a:off x="617138" y="2967244"/>
            <a:ext cx="7909725" cy="2682607"/>
          </a:xfrm>
          <a:prstGeom prst="rect">
            <a:avLst/>
          </a:prstGeom>
          <a:ln w="12700">
            <a:miter lim="400000"/>
          </a:ln>
        </p:spPr>
      </p:pic>
      <p:pic>
        <p:nvPicPr>
          <p:cNvPr id="136" name="image3.png"/>
          <p:cNvPicPr/>
          <p:nvPr/>
        </p:nvPicPr>
        <p:blipFill>
          <a:blip r:embed="rId9">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body" idx="4294967295"/>
          </p:nvPr>
        </p:nvSpPr>
        <p:spPr>
          <a:xfrm>
            <a:off x="718335" y="226971"/>
            <a:ext cx="8198116" cy="5800589"/>
          </a:xfrm>
          <a:prstGeom prst="rect">
            <a:avLst/>
          </a:prstGeom>
        </p:spPr>
        <p:txBody>
          <a:bodyPr lIns="0" tIns="0" rIns="0" bIns="0"/>
          <a:lstStyle/>
          <a:p>
            <a:pPr lvl="0" marL="0" indent="0" algn="ctr" defTabSz="332946">
              <a:spcBef>
                <a:spcPts val="0"/>
              </a:spcBef>
              <a:buSzTx/>
              <a:buNone/>
              <a:defRPr sz="1800"/>
            </a:pPr>
            <a:r>
              <a:rPr b="1" sz="2100">
                <a:solidFill>
                  <a:srgbClr val="9A403E"/>
                </a:solidFill>
                <a:uFill>
                  <a:solidFill/>
                </a:uFill>
                <a:latin typeface="Times Roman"/>
                <a:ea typeface="Times Roman"/>
                <a:cs typeface="Times Roman"/>
                <a:sym typeface="Times Roman"/>
              </a:rPr>
              <a:t>Сотрудничество в области ВИЭ и ЭЭ - </a:t>
            </a:r>
            <a:endParaRPr b="1" sz="2100">
              <a:solidFill>
                <a:srgbClr val="9A403E"/>
              </a:solidFill>
              <a:uFill>
                <a:solidFill/>
              </a:uFill>
              <a:latin typeface="Times Roman"/>
              <a:ea typeface="Times Roman"/>
              <a:cs typeface="Times Roman"/>
              <a:sym typeface="Times Roman"/>
            </a:endParaRPr>
          </a:p>
          <a:p>
            <a:pPr lvl="0" marL="0" indent="0" algn="ctr" defTabSz="332946">
              <a:spcBef>
                <a:spcPts val="0"/>
              </a:spcBef>
              <a:buSzTx/>
              <a:buNone/>
              <a:defRPr sz="1800"/>
            </a:pPr>
            <a:r>
              <a:rPr b="1" sz="2100">
                <a:solidFill>
                  <a:srgbClr val="9A403E"/>
                </a:solidFill>
                <a:uFill>
                  <a:solidFill/>
                </a:uFill>
                <a:latin typeface="Times Roman"/>
                <a:ea typeface="Times Roman"/>
                <a:cs typeface="Times Roman"/>
                <a:sym typeface="Times Roman"/>
              </a:rPr>
              <a:t>выгоды для всех сторон:</a:t>
            </a:r>
            <a:endParaRPr b="1" sz="2100">
              <a:solidFill>
                <a:srgbClr val="FF2706"/>
              </a:solidFill>
              <a:uFill>
                <a:solidFill/>
              </a:uFill>
              <a:latin typeface="Times Roman"/>
              <a:ea typeface="Times Roman"/>
              <a:cs typeface="Times Roman"/>
              <a:sym typeface="Times Roman"/>
            </a:endParaRPr>
          </a:p>
          <a:p>
            <a:pPr lvl="0" marL="0" indent="0" defTabSz="332946">
              <a:spcBef>
                <a:spcPts val="0"/>
              </a:spcBef>
              <a:buSzTx/>
              <a:buNone/>
              <a:defRPr sz="1800"/>
            </a:pPr>
            <a:endParaRPr sz="2100">
              <a:solidFill>
                <a:srgbClr val="232EA1"/>
              </a:solidFill>
              <a:uFill>
                <a:solidFill/>
              </a:uFill>
              <a:latin typeface="Times Roman"/>
              <a:ea typeface="Times Roman"/>
              <a:cs typeface="Times Roman"/>
              <a:sym typeface="Times Roman"/>
            </a:endParaRPr>
          </a:p>
          <a:p>
            <a:pPr lvl="0" marL="753208" indent="-753208" defTabSz="332946">
              <a:spcBef>
                <a:spcPts val="0"/>
              </a:spcBef>
              <a:buClr>
                <a:srgbClr val="232EA1"/>
              </a:buClr>
              <a:buFont typeface="Times Roman"/>
              <a:defRPr sz="1800"/>
            </a:pPr>
            <a:r>
              <a:rPr sz="2100">
                <a:solidFill>
                  <a:srgbClr val="232EA1"/>
                </a:solidFill>
                <a:uFill>
                  <a:solidFill/>
                </a:uFill>
                <a:latin typeface="Times Roman"/>
                <a:ea typeface="Times Roman"/>
                <a:cs typeface="Times Roman"/>
                <a:sym typeface="Times Roman"/>
              </a:rPr>
              <a:t> </a:t>
            </a:r>
            <a:r>
              <a:rPr sz="2100">
                <a:solidFill>
                  <a:srgbClr val="0D1352"/>
                </a:solidFill>
                <a:uFill>
                  <a:solidFill/>
                </a:uFill>
                <a:latin typeface="Times Roman"/>
                <a:ea typeface="Times Roman"/>
                <a:cs typeface="Times Roman"/>
                <a:sym typeface="Times Roman"/>
              </a:rPr>
              <a:t>Расширит возможности для обмена опытом и успешными практиками и технологиями</a:t>
            </a:r>
            <a:endParaRPr sz="2100">
              <a:solidFill>
                <a:srgbClr val="0D1352"/>
              </a:solidFill>
              <a:uFill>
                <a:solidFill/>
              </a:uFill>
              <a:latin typeface="Times Roman"/>
              <a:ea typeface="Times Roman"/>
              <a:cs typeface="Times Roman"/>
              <a:sym typeface="Times Roman"/>
            </a:endParaRPr>
          </a:p>
          <a:p>
            <a:pPr lvl="0" marL="144016" indent="-144016" defTabSz="332946">
              <a:spcBef>
                <a:spcPts val="0"/>
              </a:spcBef>
              <a:buClr>
                <a:srgbClr val="0D1352"/>
              </a:buClr>
              <a:buFont typeface="Times Roman"/>
              <a:defRPr sz="1800"/>
            </a:pPr>
            <a:endParaRPr sz="2100">
              <a:solidFill>
                <a:srgbClr val="0D1352"/>
              </a:solidFill>
              <a:uFill>
                <a:solidFill/>
              </a:uFill>
              <a:latin typeface="Times Roman"/>
              <a:ea typeface="Times Roman"/>
              <a:cs typeface="Times Roman"/>
              <a:sym typeface="Times Roman"/>
            </a:endParaRPr>
          </a:p>
          <a:p>
            <a:pPr lvl="0" marL="753208" indent="-753208" defTabSz="332946">
              <a:spcBef>
                <a:spcPts val="0"/>
              </a:spcBef>
              <a:buClr>
                <a:srgbClr val="0D1352"/>
              </a:buClr>
              <a:buFont typeface="Times Roman"/>
              <a:defRPr sz="1800"/>
            </a:pPr>
            <a:r>
              <a:rPr sz="2100">
                <a:solidFill>
                  <a:srgbClr val="0D1352"/>
                </a:solidFill>
                <a:uFill>
                  <a:solidFill/>
                </a:uFill>
                <a:latin typeface="Times Roman"/>
                <a:ea typeface="Times Roman"/>
                <a:cs typeface="Times Roman"/>
                <a:sym typeface="Times Roman"/>
              </a:rPr>
              <a:t> Укрепит потенциал МКУР, ЦА РЦ ВИЭ и других партнеров для развития ВИЭ и ЭЭ</a:t>
            </a:r>
            <a:endParaRPr sz="2100">
              <a:solidFill>
                <a:srgbClr val="0D1352"/>
              </a:solidFill>
              <a:uFill>
                <a:solidFill/>
              </a:uFill>
              <a:latin typeface="Times Roman"/>
              <a:ea typeface="Times Roman"/>
              <a:cs typeface="Times Roman"/>
              <a:sym typeface="Times Roman"/>
            </a:endParaRPr>
          </a:p>
          <a:p>
            <a:pPr lvl="0" marL="144016" indent="-144016" defTabSz="332946">
              <a:spcBef>
                <a:spcPts val="0"/>
              </a:spcBef>
              <a:buClr>
                <a:srgbClr val="0D1352"/>
              </a:buClr>
              <a:buFont typeface="Times Roman"/>
              <a:defRPr sz="1800"/>
            </a:pPr>
            <a:endParaRPr sz="2100">
              <a:solidFill>
                <a:srgbClr val="0D1352"/>
              </a:solidFill>
              <a:uFill>
                <a:solidFill/>
              </a:uFill>
              <a:latin typeface="Times Roman"/>
              <a:ea typeface="Times Roman"/>
              <a:cs typeface="Times Roman"/>
              <a:sym typeface="Times Roman"/>
            </a:endParaRPr>
          </a:p>
          <a:p>
            <a:pPr lvl="0" marL="753208" indent="-753208" defTabSz="332946">
              <a:spcBef>
                <a:spcPts val="0"/>
              </a:spcBef>
              <a:buClr>
                <a:srgbClr val="0D1352"/>
              </a:buClr>
              <a:buFont typeface="Times Roman"/>
              <a:defRPr sz="1800"/>
            </a:pPr>
            <a:r>
              <a:rPr sz="2100">
                <a:solidFill>
                  <a:srgbClr val="0D1352"/>
                </a:solidFill>
                <a:uFill>
                  <a:solidFill/>
                </a:uFill>
                <a:latin typeface="Times Roman"/>
                <a:ea typeface="Times Roman"/>
                <a:cs typeface="Times Roman"/>
                <a:sym typeface="Times Roman"/>
              </a:rPr>
              <a:t> Способствует адаптации к изменению климата и развитию зеленой экономики</a:t>
            </a:r>
            <a:endParaRPr sz="2100">
              <a:solidFill>
                <a:srgbClr val="0D1352"/>
              </a:solidFill>
              <a:uFill>
                <a:solidFill/>
              </a:uFill>
              <a:latin typeface="Times Roman"/>
              <a:ea typeface="Times Roman"/>
              <a:cs typeface="Times Roman"/>
              <a:sym typeface="Times Roman"/>
            </a:endParaRPr>
          </a:p>
          <a:p>
            <a:pPr lvl="0" marL="0" indent="0" defTabSz="364844">
              <a:spcBef>
                <a:spcPts val="0"/>
              </a:spcBef>
              <a:buSzTx/>
              <a:buNone/>
              <a:defRPr sz="1800"/>
            </a:pPr>
            <a:endParaRPr sz="2100">
              <a:solidFill>
                <a:srgbClr val="0D1352"/>
              </a:solidFill>
              <a:uFill>
                <a:solidFill/>
              </a:uFill>
              <a:latin typeface="Times Roman"/>
              <a:ea typeface="Times Roman"/>
              <a:cs typeface="Times Roman"/>
              <a:sym typeface="Times Roman"/>
            </a:endParaRPr>
          </a:p>
          <a:p>
            <a:pPr lvl="0" marL="753208" indent="-753208" defTabSz="332946">
              <a:spcBef>
                <a:spcPts val="0"/>
              </a:spcBef>
              <a:buClr>
                <a:srgbClr val="0D1352"/>
              </a:buClr>
              <a:buFont typeface="Times Roman"/>
              <a:defRPr sz="1800"/>
            </a:pPr>
            <a:r>
              <a:rPr sz="2100">
                <a:solidFill>
                  <a:srgbClr val="0D1352"/>
                </a:solidFill>
                <a:uFill>
                  <a:solidFill/>
                </a:uFill>
                <a:latin typeface="Times Roman"/>
                <a:ea typeface="Times Roman"/>
                <a:cs typeface="Times Roman"/>
                <a:sym typeface="Times Roman"/>
              </a:rPr>
              <a:t> Укрепит сотрудничество в регионе ЦА, а также между ЦА и ЕС и другими партнерами,</a:t>
            </a:r>
            <a:endParaRPr sz="2100">
              <a:solidFill>
                <a:srgbClr val="0D1352"/>
              </a:solidFill>
              <a:uFill>
                <a:solidFill/>
              </a:uFill>
            </a:endParaRPr>
          </a:p>
          <a:p>
            <a:pPr lvl="0" marL="144016" indent="-144016" defTabSz="332946">
              <a:spcBef>
                <a:spcPts val="0"/>
              </a:spcBef>
              <a:buClr>
                <a:srgbClr val="0D1352"/>
              </a:buClr>
              <a:buFont typeface="Times Roman"/>
              <a:defRPr sz="1800"/>
            </a:pPr>
            <a:endParaRPr sz="2100">
              <a:solidFill>
                <a:srgbClr val="0D1352"/>
              </a:solidFill>
              <a:uFill>
                <a:solidFill/>
              </a:uFill>
              <a:latin typeface="Times Roman"/>
              <a:ea typeface="Times Roman"/>
              <a:cs typeface="Times Roman"/>
              <a:sym typeface="Times Roman"/>
            </a:endParaRPr>
          </a:p>
          <a:p>
            <a:pPr lvl="0" marL="753208" indent="-753208" defTabSz="332946">
              <a:spcBef>
                <a:spcPts val="0"/>
              </a:spcBef>
              <a:buClr>
                <a:srgbClr val="0D1352"/>
              </a:buClr>
              <a:buFont typeface="Times Roman"/>
              <a:defRPr sz="1800"/>
            </a:pPr>
            <a:r>
              <a:rPr sz="2100">
                <a:solidFill>
                  <a:srgbClr val="0D1352"/>
                </a:solidFill>
                <a:uFill>
                  <a:solidFill/>
                </a:uFill>
                <a:latin typeface="Times Roman"/>
                <a:ea typeface="Times Roman"/>
                <a:cs typeface="Times Roman"/>
                <a:sym typeface="Times Roman"/>
              </a:rPr>
              <a:t> Внесет вклад в энергетическую безопасность, повышение уровня жизни населения,  а также в сохранение ОС и устойчивое развитие</a:t>
            </a:r>
          </a:p>
        </p:txBody>
      </p:sp>
      <p:pic>
        <p:nvPicPr>
          <p:cNvPr id="139"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pic>
        <p:nvPicPr>
          <p:cNvPr id="140"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body" idx="1"/>
          </p:nvPr>
        </p:nvSpPr>
        <p:spPr>
          <a:xfrm>
            <a:off x="863054" y="1645349"/>
            <a:ext cx="7280107" cy="891025"/>
          </a:xfrm>
          <a:prstGeom prst="rect">
            <a:avLst/>
          </a:prstGeom>
        </p:spPr>
        <p:txBody>
          <a:bodyPr>
            <a:normAutofit fontScale="100000" lnSpcReduction="0"/>
          </a:bodyPr>
          <a:lstStyle/>
          <a:p>
            <a:pPr lvl="0" marL="0" indent="0" algn="ctr" defTabSz="449580">
              <a:spcBef>
                <a:spcPts val="0"/>
              </a:spcBef>
              <a:buSzTx/>
              <a:buNone/>
              <a:defRPr sz="1800"/>
            </a:pPr>
            <a:r>
              <a:rPr sz="2100">
                <a:solidFill>
                  <a:srgbClr val="282571"/>
                </a:solidFill>
                <a:uFill>
                  <a:solidFill/>
                </a:uFill>
                <a:latin typeface="Times New Roman Bold"/>
                <a:ea typeface="Times New Roman Bold"/>
                <a:cs typeface="Times New Roman Bold"/>
                <a:sym typeface="Times New Roman Bold"/>
              </a:rPr>
              <a:t>Решение МКУР №7 от 18  июня 2015 г. (Ашгабад)</a:t>
            </a:r>
            <a:endParaRPr sz="2100">
              <a:uFill>
                <a:solidFill/>
              </a:uFill>
              <a:latin typeface="Times New Roman Bold"/>
              <a:ea typeface="Times New Roman Bold"/>
              <a:cs typeface="Times New Roman Bold"/>
              <a:sym typeface="Times New Roman Bold"/>
            </a:endParaRPr>
          </a:p>
          <a:p>
            <a:pPr lvl="0" marL="0" indent="0" algn="ctr" defTabSz="449580">
              <a:spcBef>
                <a:spcPts val="0"/>
              </a:spcBef>
              <a:buSzTx/>
              <a:buNone/>
              <a:defRPr sz="1800"/>
            </a:pPr>
            <a:r>
              <a:rPr sz="2100">
                <a:solidFill>
                  <a:srgbClr val="9A403E"/>
                </a:solidFill>
                <a:uFill>
                  <a:solidFill/>
                </a:uFill>
                <a:latin typeface="Times New Roman Bold"/>
                <a:ea typeface="Times New Roman Bold"/>
                <a:cs typeface="Times New Roman Bold"/>
                <a:sym typeface="Times New Roman Bold"/>
              </a:rPr>
              <a:t>«О  деятельности Регионального Центра ЦА по ВИЭ»</a:t>
            </a:r>
          </a:p>
        </p:txBody>
      </p:sp>
      <p:pic>
        <p:nvPicPr>
          <p:cNvPr id="143"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pic>
        <p:nvPicPr>
          <p:cNvPr id="144" name="image8.png"/>
          <p:cNvPicPr/>
          <p:nvPr/>
        </p:nvPicPr>
        <p:blipFill>
          <a:blip r:embed="rId3">
            <a:extLst/>
          </a:blip>
          <a:stretch>
            <a:fillRect/>
          </a:stretch>
        </p:blipFill>
        <p:spPr>
          <a:xfrm rot="21540000">
            <a:off x="407287" y="2842791"/>
            <a:ext cx="8597521" cy="2497997"/>
          </a:xfrm>
          <a:prstGeom prst="rect">
            <a:avLst/>
          </a:prstGeom>
          <a:ln w="12700">
            <a:miter lim="400000"/>
          </a:ln>
        </p:spPr>
      </p:pic>
      <p:grpSp>
        <p:nvGrpSpPr>
          <p:cNvPr id="150" name="Group 150"/>
          <p:cNvGrpSpPr/>
          <p:nvPr/>
        </p:nvGrpSpPr>
        <p:grpSpPr>
          <a:xfrm>
            <a:off x="1714472" y="835229"/>
            <a:ext cx="5715056" cy="578543"/>
            <a:chOff x="0" y="-1"/>
            <a:chExt cx="5715055" cy="578541"/>
          </a:xfrm>
        </p:grpSpPr>
        <p:pic>
          <p:nvPicPr>
            <p:cNvPr id="145" name="image5.jpeg"/>
            <p:cNvPicPr/>
            <p:nvPr/>
          </p:nvPicPr>
          <p:blipFill>
            <a:blip r:embed="rId4">
              <a:extLst/>
            </a:blip>
            <a:stretch>
              <a:fillRect/>
            </a:stretch>
          </p:blipFill>
          <p:spPr>
            <a:xfrm>
              <a:off x="-1" y="-2"/>
              <a:ext cx="800133" cy="521384"/>
            </a:xfrm>
            <a:prstGeom prst="rect">
              <a:avLst/>
            </a:prstGeom>
            <a:ln w="12700" cap="flat">
              <a:noFill/>
              <a:miter lim="400000"/>
            </a:ln>
            <a:effectLst/>
          </p:spPr>
        </p:pic>
        <p:pic>
          <p:nvPicPr>
            <p:cNvPr id="146" name="image4.png"/>
            <p:cNvPicPr/>
            <p:nvPr/>
          </p:nvPicPr>
          <p:blipFill>
            <a:blip r:embed="rId5">
              <a:extLst/>
            </a:blip>
            <a:stretch>
              <a:fillRect/>
            </a:stretch>
          </p:blipFill>
          <p:spPr>
            <a:xfrm>
              <a:off x="1257311" y="41284"/>
              <a:ext cx="794406" cy="521373"/>
            </a:xfrm>
            <a:prstGeom prst="rect">
              <a:avLst/>
            </a:prstGeom>
            <a:ln w="12700" cap="flat">
              <a:noFill/>
              <a:miter lim="400000"/>
            </a:ln>
            <a:effectLst/>
          </p:spPr>
        </p:pic>
        <p:pic>
          <p:nvPicPr>
            <p:cNvPr id="147" name="image5.png"/>
            <p:cNvPicPr/>
            <p:nvPr/>
          </p:nvPicPr>
          <p:blipFill>
            <a:blip r:embed="rId6">
              <a:extLst/>
            </a:blip>
            <a:stretch>
              <a:fillRect/>
            </a:stretch>
          </p:blipFill>
          <p:spPr>
            <a:xfrm>
              <a:off x="2400311" y="63509"/>
              <a:ext cx="805846" cy="515031"/>
            </a:xfrm>
            <a:prstGeom prst="rect">
              <a:avLst/>
            </a:prstGeom>
            <a:ln w="12700" cap="flat">
              <a:noFill/>
              <a:miter lim="400000"/>
            </a:ln>
            <a:effectLst/>
          </p:spPr>
        </p:pic>
        <p:pic>
          <p:nvPicPr>
            <p:cNvPr id="148" name="image6.jpeg"/>
            <p:cNvPicPr/>
            <p:nvPr/>
          </p:nvPicPr>
          <p:blipFill>
            <a:blip r:embed="rId7">
              <a:extLst/>
            </a:blip>
            <a:stretch>
              <a:fillRect/>
            </a:stretch>
          </p:blipFill>
          <p:spPr>
            <a:xfrm>
              <a:off x="3657619" y="47634"/>
              <a:ext cx="805838" cy="521376"/>
            </a:xfrm>
            <a:prstGeom prst="rect">
              <a:avLst/>
            </a:prstGeom>
            <a:ln w="12700" cap="flat">
              <a:noFill/>
              <a:miter lim="400000"/>
            </a:ln>
            <a:effectLst/>
          </p:spPr>
        </p:pic>
        <p:pic>
          <p:nvPicPr>
            <p:cNvPr id="149" name="image6.png"/>
            <p:cNvPicPr/>
            <p:nvPr/>
          </p:nvPicPr>
          <p:blipFill>
            <a:blip r:embed="rId8">
              <a:extLst/>
            </a:blip>
            <a:stretch>
              <a:fillRect/>
            </a:stretch>
          </p:blipFill>
          <p:spPr>
            <a:xfrm>
              <a:off x="4914921" y="57159"/>
              <a:ext cx="800134" cy="521382"/>
            </a:xfrm>
            <a:prstGeom prst="rect">
              <a:avLst/>
            </a:prstGeom>
            <a:ln w="12700" cap="flat">
              <a:noFill/>
              <a:miter lim="400000"/>
            </a:ln>
            <a:effectLst/>
          </p:spPr>
        </p:pic>
      </p:grpSp>
      <p:pic>
        <p:nvPicPr>
          <p:cNvPr id="151" name="image3.png"/>
          <p:cNvPicPr/>
          <p:nvPr/>
        </p:nvPicPr>
        <p:blipFill>
          <a:blip r:embed="rId9">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3"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sp>
        <p:nvSpPr>
          <p:cNvPr id="154" name="Shape 154"/>
          <p:cNvSpPr/>
          <p:nvPr/>
        </p:nvSpPr>
        <p:spPr>
          <a:xfrm>
            <a:off x="421920" y="641715"/>
            <a:ext cx="8499094" cy="48542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defTabSz="449580"/>
            <a:r>
              <a:rPr sz="2300">
                <a:solidFill>
                  <a:srgbClr val="9A403E"/>
                </a:solidFill>
                <a:uFill>
                  <a:solidFill/>
                </a:uFill>
                <a:latin typeface="Times New Roman Bold"/>
                <a:ea typeface="Times New Roman Bold"/>
                <a:cs typeface="Times New Roman Bold"/>
                <a:sym typeface="Times New Roman Bold"/>
              </a:rPr>
              <a:t>Общей целью</a:t>
            </a:r>
            <a:r>
              <a:rPr sz="2300">
                <a:solidFill>
                  <a:srgbClr val="1A3079"/>
                </a:solidFill>
                <a:uFill>
                  <a:solidFill/>
                </a:uFill>
                <a:latin typeface="Times New Roman"/>
                <a:ea typeface="Times New Roman"/>
                <a:cs typeface="Times New Roman"/>
                <a:sym typeface="Times New Roman"/>
              </a:rPr>
              <a:t> Программы является развитие регионального сотрудничества для использование огромного, но еще не востребованного потенциала стран ЦА в сфере ВИЭ и ЭЭ в интересах энергетической безопасности и устойчивого развития региона ЦА.</a:t>
            </a:r>
            <a:endParaRPr sz="2300">
              <a:solidFill>
                <a:srgbClr val="1A3079"/>
              </a:solidFill>
              <a:uFill>
                <a:solidFill/>
              </a:uFill>
              <a:latin typeface="Times New Roman"/>
              <a:ea typeface="Times New Roman"/>
              <a:cs typeface="Times New Roman"/>
              <a:sym typeface="Times New Roman"/>
            </a:endParaRPr>
          </a:p>
          <a:p>
            <a:pPr lvl="0" algn="just" defTabSz="449580"/>
            <a:endParaRPr sz="2300">
              <a:solidFill>
                <a:srgbClr val="1A3079"/>
              </a:solidFill>
              <a:uFill>
                <a:solidFill/>
              </a:uFill>
              <a:latin typeface="Times New Roman"/>
              <a:ea typeface="Times New Roman"/>
              <a:cs typeface="Times New Roman"/>
              <a:sym typeface="Times New Roman"/>
            </a:endParaRPr>
          </a:p>
          <a:p>
            <a:pPr lvl="0" algn="just" defTabSz="449580"/>
            <a:r>
              <a:rPr sz="2300">
                <a:solidFill>
                  <a:srgbClr val="9A403E"/>
                </a:solidFill>
                <a:uFill>
                  <a:solidFill/>
                </a:uFill>
                <a:latin typeface="Times New Roman Bold"/>
                <a:ea typeface="Times New Roman Bold"/>
                <a:cs typeface="Times New Roman Bold"/>
                <a:sym typeface="Times New Roman Bold"/>
              </a:rPr>
              <a:t>Задачи Программы</a:t>
            </a:r>
            <a:r>
              <a:rPr sz="2300">
                <a:solidFill>
                  <a:srgbClr val="9A403E"/>
                </a:solidFill>
                <a:uFill>
                  <a:solidFill/>
                </a:uFill>
                <a:latin typeface="Times New Roman"/>
                <a:ea typeface="Times New Roman"/>
                <a:cs typeface="Times New Roman"/>
                <a:sym typeface="Times New Roman"/>
              </a:rPr>
              <a:t>:</a:t>
            </a:r>
            <a:endParaRPr sz="2300">
              <a:solidFill>
                <a:srgbClr val="9A403E"/>
              </a:solidFill>
              <a:uFill>
                <a:solidFill/>
              </a:uFill>
              <a:latin typeface="Times New Roman"/>
              <a:ea typeface="Times New Roman"/>
              <a:cs typeface="Times New Roman"/>
              <a:sym typeface="Times New Roman"/>
            </a:endParaRPr>
          </a:p>
          <a:p>
            <a:pPr lvl="0" marL="2682707" indent="-2682707" defTabSz="449580">
              <a:spcBef>
                <a:spcPts val="600"/>
              </a:spcBef>
              <a:buClr>
                <a:srgbClr val="1A3079"/>
              </a:buClr>
              <a:buSzPct val="100000"/>
              <a:buFont typeface="Trebuchet MS"/>
              <a:buChar char="•"/>
              <a:tabLst>
                <a:tab pos="419100" algn="l"/>
              </a:tabLst>
            </a:pPr>
            <a:r>
              <a:rPr sz="2300">
                <a:solidFill>
                  <a:srgbClr val="1A3079"/>
                </a:solidFill>
                <a:uFill>
                  <a:solidFill/>
                </a:uFill>
                <a:latin typeface="Times New Roman"/>
                <a:ea typeface="Times New Roman"/>
                <a:cs typeface="Times New Roman"/>
                <a:sym typeface="Times New Roman"/>
              </a:rPr>
              <a:t>Развитие ВИЭ и ЭЭ в регионе Центральной Азии для устойчивого энергообеспечения, повышения уровня жизни и сохранения окружающей среды;</a:t>
            </a:r>
            <a:endParaRPr sz="2300">
              <a:solidFill>
                <a:srgbClr val="1A3079"/>
              </a:solidFill>
              <a:uFill>
                <a:solidFill/>
              </a:uFill>
              <a:latin typeface="Times New Roman"/>
              <a:ea typeface="Times New Roman"/>
              <a:cs typeface="Times New Roman"/>
              <a:sym typeface="Times New Roman"/>
            </a:endParaRPr>
          </a:p>
          <a:p>
            <a:pPr lvl="0" marL="2682707" indent="-2682707" defTabSz="449580">
              <a:spcBef>
                <a:spcPts val="600"/>
              </a:spcBef>
              <a:buClr>
                <a:srgbClr val="1A3079"/>
              </a:buClr>
              <a:buSzPct val="100000"/>
              <a:buFont typeface="Trebuchet MS"/>
              <a:buChar char="•"/>
              <a:tabLst>
                <a:tab pos="419100" algn="l"/>
              </a:tabLst>
            </a:pPr>
            <a:r>
              <a:rPr sz="2300">
                <a:solidFill>
                  <a:srgbClr val="1A3079"/>
                </a:solidFill>
                <a:uFill>
                  <a:solidFill/>
                </a:uFill>
                <a:latin typeface="Times New Roman"/>
                <a:ea typeface="Times New Roman"/>
                <a:cs typeface="Times New Roman"/>
                <a:sym typeface="Times New Roman"/>
              </a:rPr>
              <a:t>Укрепление потенциала МКУР и его институтов и развитие регионального сотрудничества.</a:t>
            </a:r>
            <a:endParaRPr sz="2300">
              <a:solidFill>
                <a:srgbClr val="1A3079"/>
              </a:solidFill>
              <a:uFill>
                <a:solidFill/>
              </a:uFill>
              <a:latin typeface="Times New Roman"/>
              <a:ea typeface="Times New Roman"/>
              <a:cs typeface="Times New Roman"/>
              <a:sym typeface="Times New Roman"/>
            </a:endParaRPr>
          </a:p>
          <a:p>
            <a:pPr lvl="0" algn="just" defTabSz="449580"/>
            <a:endParaRPr sz="2300">
              <a:solidFill>
                <a:srgbClr val="1A3079"/>
              </a:solidFill>
              <a:uFill>
                <a:solidFill/>
              </a:uFill>
              <a:latin typeface="Times New Roman"/>
              <a:ea typeface="Times New Roman"/>
              <a:cs typeface="Times New Roman"/>
              <a:sym typeface="Times New Roman"/>
            </a:endParaRPr>
          </a:p>
          <a:p>
            <a:pPr lvl="0" algn="just" defTabSz="449580"/>
            <a:r>
              <a:rPr sz="2300">
                <a:solidFill>
                  <a:srgbClr val="9A403E"/>
                </a:solidFill>
                <a:uFill>
                  <a:solidFill/>
                </a:uFill>
                <a:latin typeface="Times New Roman Bold"/>
                <a:ea typeface="Times New Roman Bold"/>
                <a:cs typeface="Times New Roman Bold"/>
                <a:sym typeface="Times New Roman Bold"/>
              </a:rPr>
              <a:t>Сроки реализации 1-го этапа Программы</a:t>
            </a:r>
            <a:r>
              <a:rPr sz="2300">
                <a:solidFill>
                  <a:srgbClr val="9A403E"/>
                </a:solidFill>
                <a:uFill>
                  <a:solidFill/>
                </a:uFill>
                <a:latin typeface="Times New Roman"/>
                <a:ea typeface="Times New Roman"/>
                <a:cs typeface="Times New Roman"/>
                <a:sym typeface="Times New Roman"/>
              </a:rPr>
              <a:t>: </a:t>
            </a:r>
            <a:r>
              <a:rPr sz="2300">
                <a:solidFill>
                  <a:srgbClr val="1A3079"/>
                </a:solidFill>
                <a:uFill>
                  <a:solidFill/>
                </a:uFill>
                <a:latin typeface="Times New Roman"/>
                <a:ea typeface="Times New Roman"/>
                <a:cs typeface="Times New Roman"/>
                <a:sym typeface="Times New Roman"/>
              </a:rPr>
              <a:t>2016-2018 гг.</a:t>
            </a:r>
          </a:p>
        </p:txBody>
      </p:sp>
      <p:pic>
        <p:nvPicPr>
          <p:cNvPr id="155"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7"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sp>
        <p:nvSpPr>
          <p:cNvPr id="158" name="Shape 158"/>
          <p:cNvSpPr/>
          <p:nvPr/>
        </p:nvSpPr>
        <p:spPr>
          <a:xfrm>
            <a:off x="241097" y="-78360"/>
            <a:ext cx="8661805" cy="518442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defTabSz="449580">
              <a:spcBef>
                <a:spcPts val="600"/>
              </a:spcBef>
            </a:pPr>
            <a:endParaRPr sz="2300">
              <a:latin typeface="Times New Roman"/>
              <a:ea typeface="Times New Roman"/>
              <a:cs typeface="Times New Roman"/>
              <a:sym typeface="Times New Roman"/>
            </a:endParaRPr>
          </a:p>
          <a:p>
            <a:pPr lvl="0" defTabSz="449580">
              <a:spcBef>
                <a:spcPts val="600"/>
              </a:spcBef>
            </a:pPr>
            <a:r>
              <a:rPr sz="2300">
                <a:solidFill>
                  <a:srgbClr val="9A403E"/>
                </a:solidFill>
                <a:uFill>
                  <a:solidFill/>
                </a:uFill>
                <a:latin typeface="Times New Roman Bold"/>
                <a:ea typeface="Times New Roman Bold"/>
                <a:cs typeface="Times New Roman Bold"/>
                <a:sym typeface="Times New Roman Bold"/>
              </a:rPr>
              <a:t>Основные принципы Программы:</a:t>
            </a:r>
            <a:endParaRPr sz="2300">
              <a:solidFill>
                <a:srgbClr val="9A403E"/>
              </a:solidFill>
              <a:uFill>
                <a:solidFill/>
              </a:uFill>
              <a:latin typeface="Times New Roman Bold"/>
              <a:ea typeface="Times New Roman Bold"/>
              <a:cs typeface="Times New Roman Bold"/>
              <a:sym typeface="Times New Roman Bold"/>
            </a:endParaRPr>
          </a:p>
          <a:p>
            <a:pPr lvl="0" defTabSz="449580">
              <a:spcBef>
                <a:spcPts val="600"/>
              </a:spcBef>
            </a:pPr>
            <a:endParaRPr sz="2300">
              <a:solidFill>
                <a:srgbClr val="9A403E"/>
              </a:solidFill>
              <a:uFill>
                <a:solidFill/>
              </a:uFill>
              <a:latin typeface="Times New Roman"/>
              <a:ea typeface="Times New Roman"/>
              <a:cs typeface="Times New Roman"/>
              <a:sym typeface="Times New Roman"/>
            </a:endParaRPr>
          </a:p>
          <a:p>
            <a:pPr lvl="0" marL="1380173" indent="-1151574" algn="just" defTabSz="449580">
              <a:buClr>
                <a:srgbClr val="000000"/>
              </a:buClr>
              <a:buSzPct val="100000"/>
              <a:buFont typeface="Times New Roman Bold"/>
              <a:buChar char="•"/>
              <a:tabLst>
                <a:tab pos="419100" algn="l"/>
                <a:tab pos="444500" algn="l"/>
                <a:tab pos="8890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300">
                <a:solidFill>
                  <a:srgbClr val="112A66"/>
                </a:solidFill>
                <a:uFill>
                  <a:solidFill/>
                </a:uFill>
                <a:latin typeface="Times New Roman"/>
                <a:ea typeface="Times New Roman"/>
                <a:cs typeface="Times New Roman"/>
                <a:sym typeface="Times New Roman"/>
              </a:rPr>
              <a:t>Заинтересованное участие. Правительственные агентства, включая отраслевые ведомства по вопросам энергетики, НПО, международные партнеры, а также бизнес, промышленные и деловые круги.</a:t>
            </a:r>
            <a:endParaRPr sz="2300">
              <a:solidFill>
                <a:srgbClr val="112A66"/>
              </a:solidFill>
              <a:uFill>
                <a:solidFill/>
              </a:uFill>
              <a:latin typeface="Times New Roman"/>
              <a:ea typeface="Times New Roman"/>
              <a:cs typeface="Times New Roman"/>
              <a:sym typeface="Times New Roman"/>
            </a:endParaRPr>
          </a:p>
          <a:p>
            <a:pPr lvl="0" marL="1380173" indent="-1151574" algn="just" defTabSz="449580">
              <a:buClr>
                <a:srgbClr val="000000"/>
              </a:buClr>
              <a:buSzPct val="100000"/>
              <a:buFont typeface="Times New Roman Bold"/>
              <a:buChar char="•"/>
              <a:tabLst>
                <a:tab pos="419100" algn="l"/>
                <a:tab pos="444500" algn="l"/>
                <a:tab pos="8890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300">
                <a:solidFill>
                  <a:srgbClr val="112A66"/>
                </a:solidFill>
                <a:uFill>
                  <a:solidFill>
                    <a:srgbClr val="5A5A5A"/>
                  </a:solidFill>
                </a:uFill>
                <a:latin typeface="Times New Roman"/>
                <a:ea typeface="Times New Roman"/>
                <a:cs typeface="Times New Roman"/>
                <a:sym typeface="Times New Roman"/>
              </a:rPr>
              <a:t>Объединение усилий и интеграция с существующими процессами. Программа будет способствовать максимальному использованию опыта стран и организаций, действующих программ и процессов.</a:t>
            </a:r>
            <a:endParaRPr sz="2300">
              <a:solidFill>
                <a:srgbClr val="112A66"/>
              </a:solidFill>
              <a:uFill>
                <a:solidFill>
                  <a:srgbClr val="5A5A5A"/>
                </a:solidFill>
              </a:uFill>
              <a:latin typeface="Times New Roman"/>
              <a:ea typeface="Times New Roman"/>
              <a:cs typeface="Times New Roman"/>
              <a:sym typeface="Times New Roman"/>
            </a:endParaRPr>
          </a:p>
          <a:p>
            <a:pPr lvl="0" marL="1380173" indent="-1151574" algn="just" defTabSz="449580">
              <a:buClr>
                <a:srgbClr val="000000"/>
              </a:buClr>
              <a:buSzPct val="100000"/>
              <a:buFont typeface="Times New Roman Bold"/>
              <a:buChar char="•"/>
              <a:tabLst>
                <a:tab pos="419100" algn="l"/>
                <a:tab pos="444500" algn="l"/>
                <a:tab pos="8890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300">
                <a:solidFill>
                  <a:srgbClr val="112A66"/>
                </a:solidFill>
                <a:uFill>
                  <a:solidFill>
                    <a:srgbClr val="5A5A5A"/>
                  </a:solidFill>
                </a:uFill>
                <a:latin typeface="Times New Roman"/>
                <a:ea typeface="Times New Roman"/>
                <a:cs typeface="Times New Roman"/>
                <a:sym typeface="Times New Roman"/>
              </a:rPr>
              <a:t>Открытость информации и доступность для всех сторон. </a:t>
            </a:r>
            <a:endParaRPr sz="2300">
              <a:solidFill>
                <a:srgbClr val="112A66"/>
              </a:solidFill>
              <a:uFill>
                <a:solidFill>
                  <a:srgbClr val="5A5A5A"/>
                </a:solidFill>
              </a:uFill>
              <a:latin typeface="Times New Roman"/>
              <a:ea typeface="Times New Roman"/>
              <a:cs typeface="Times New Roman"/>
              <a:sym typeface="Times New Roman"/>
            </a:endParaRPr>
          </a:p>
          <a:p>
            <a:pPr lvl="0" marL="1380173" indent="-1151574" algn="just" defTabSz="449580">
              <a:buClr>
                <a:srgbClr val="000000"/>
              </a:buClr>
              <a:buSzPct val="100000"/>
              <a:buFont typeface="Times New Roman Bold"/>
              <a:buChar char="•"/>
              <a:tabLst>
                <a:tab pos="419100" algn="l"/>
                <a:tab pos="444500" algn="l"/>
                <a:tab pos="889000" algn="l"/>
                <a:tab pos="1346200" algn="l"/>
                <a:tab pos="1790700" algn="l"/>
                <a:tab pos="2247900" algn="l"/>
                <a:tab pos="2692400" algn="l"/>
                <a:tab pos="3149600" algn="l"/>
                <a:tab pos="3594100" algn="l"/>
                <a:tab pos="4051300" algn="l"/>
                <a:tab pos="4495800" algn="l"/>
                <a:tab pos="4940300" algn="l"/>
                <a:tab pos="5397500" algn="l"/>
                <a:tab pos="5842000" algn="l"/>
                <a:tab pos="6299200" algn="l"/>
                <a:tab pos="6743700" algn="l"/>
                <a:tab pos="7200900" algn="l"/>
                <a:tab pos="7645400" algn="l"/>
                <a:tab pos="8102600" algn="l"/>
                <a:tab pos="8547100" algn="l"/>
                <a:tab pos="8928100" algn="l"/>
              </a:tabLst>
            </a:pPr>
            <a:r>
              <a:rPr sz="2300">
                <a:solidFill>
                  <a:srgbClr val="112A66"/>
                </a:solidFill>
                <a:uFill>
                  <a:solidFill/>
                </a:uFill>
                <a:latin typeface="Times New Roman"/>
                <a:ea typeface="Times New Roman"/>
                <a:cs typeface="Times New Roman"/>
                <a:sym typeface="Times New Roman"/>
              </a:rPr>
              <a:t>Эффективное управление на основе профессионализма, устойчивости и подотчетности, направленное на практическую реализацию и результаты. </a:t>
            </a:r>
          </a:p>
        </p:txBody>
      </p:sp>
      <p:pic>
        <p:nvPicPr>
          <p:cNvPr id="159"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FFFFFF"/>
        </a:solidFill>
      </p:bgPr>
    </p:bg>
    <p:spTree>
      <p:nvGrpSpPr>
        <p:cNvPr id="1" name=""/>
        <p:cNvGrpSpPr/>
        <p:nvPr/>
      </p:nvGrpSpPr>
      <p:grpSpPr>
        <a:xfrm>
          <a:off x="0" y="0"/>
          <a:ext cx="0" cy="0"/>
          <a:chOff x="0" y="0"/>
          <a:chExt cx="0" cy="0"/>
        </a:xfrm>
      </p:grpSpPr>
      <p:graphicFrame>
        <p:nvGraphicFramePr>
          <p:cNvPr id="161" name="Table 161"/>
          <p:cNvGraphicFramePr/>
          <p:nvPr/>
        </p:nvGraphicFramePr>
        <p:xfrm>
          <a:off x="350410" y="1424704"/>
          <a:ext cx="8667886" cy="5151633"/>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409290"/>
                <a:gridCol w="2832505"/>
                <a:gridCol w="1649740"/>
                <a:gridCol w="1146389"/>
                <a:gridCol w="2629953"/>
              </a:tblGrid>
              <a:tr h="317367">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Меры (действия)</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Исполнители</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lnSpc>
                          <a:spcPct val="115000"/>
                        </a:lnSpc>
                        <a:spcBef>
                          <a:spcPts val="1000"/>
                        </a:spcBef>
                        <a:defRPr b="0" i="0" sz="1800"/>
                      </a:pPr>
                      <a:r>
                        <a:rPr sz="1700">
                          <a:solidFill>
                            <a:srgbClr val="07205A"/>
                          </a:solidFill>
                          <a:uFill>
                            <a:solidFill/>
                          </a:uFill>
                          <a:latin typeface="Times New Roman"/>
                          <a:ea typeface="Times New Roman"/>
                          <a:cs typeface="Times New Roman"/>
                          <a:sym typeface="Times New Roman"/>
                        </a:rPr>
                        <a:t>Сроки исполнения</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Результат</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148292">
                <a:tc gridSpan="5">
                  <a:txBody>
                    <a:bodyPr/>
                    <a:lstStyle/>
                    <a:p>
                      <a:pPr lvl="0" algn="l" defTabSz="449580">
                        <a:defRPr b="0" i="0" sz="1800"/>
                      </a:pPr>
                      <a:r>
                        <a:rPr>
                          <a:sym typeface="Helvetica"/>
                        </a:rPr>
                        <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hMerge="1">
                  <a:tcPr/>
                </a:tc>
                <a:tc hMerge="1">
                  <a:tcPr/>
                </a:tc>
                <a:tc hMerge="1">
                  <a:tcPr/>
                </a:tc>
                <a:tc hMerge="1">
                  <a:tcPr/>
                </a:tc>
              </a:tr>
              <a:tr h="1622778">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1.</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sz="1700">
                          <a:solidFill>
                            <a:srgbClr val="07205A"/>
                          </a:solidFill>
                          <a:uFill>
                            <a:solidFill/>
                          </a:uFill>
                          <a:latin typeface="Times New Roman"/>
                          <a:ea typeface="Times New Roman"/>
                          <a:cs typeface="Times New Roman"/>
                          <a:sym typeface="Times New Roman"/>
                        </a:rPr>
                        <a:t>Создание на  Экопортале НИЦ МКУР </a:t>
                      </a:r>
                      <a:r>
                        <a:rPr sz="1700">
                          <a:solidFill>
                            <a:srgbClr val="07205A"/>
                          </a:solidFill>
                          <a:uFill>
                            <a:solidFill/>
                          </a:uFill>
                          <a:latin typeface="Times New Roman Bold"/>
                          <a:ea typeface="Times New Roman Bold"/>
                          <a:cs typeface="Times New Roman Bold"/>
                          <a:sym typeface="Times New Roman Bold"/>
                        </a:rPr>
                        <a:t>информационной страницы</a:t>
                      </a:r>
                      <a:r>
                        <a:rPr sz="1700">
                          <a:solidFill>
                            <a:srgbClr val="07205A"/>
                          </a:solidFill>
                          <a:uFill>
                            <a:solidFill/>
                          </a:uFill>
                          <a:latin typeface="Times New Roman"/>
                          <a:ea typeface="Times New Roman"/>
                          <a:cs typeface="Times New Roman"/>
                          <a:sym typeface="Times New Roman"/>
                        </a:rPr>
                        <a:t> с размещением решений, и иных документов МКУР ВИЭ и ЭЭ в 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РЦ ВИЭ ЦА, </a:t>
                      </a:r>
                      <a:endParaRPr sz="1700">
                        <a:solidFill>
                          <a:srgbClr val="07205A"/>
                        </a:solidFill>
                        <a:uFill>
                          <a:solidFill/>
                        </a:uFill>
                        <a:latin typeface="Times New Roman"/>
                        <a:ea typeface="Times New Roman"/>
                        <a:cs typeface="Times New Roman"/>
                        <a:sym typeface="Times New Roman"/>
                      </a:endParaRPr>
                    </a:p>
                    <a:p>
                      <a:pPr lvl="0" algn="l" defTabSz="449580">
                        <a:defRPr b="0" i="0" sz="1800"/>
                      </a:pPr>
                      <a:r>
                        <a:rPr sz="1700">
                          <a:solidFill>
                            <a:srgbClr val="07205A"/>
                          </a:solidFill>
                          <a:uFill>
                            <a:solidFill/>
                          </a:uFill>
                          <a:latin typeface="Times New Roman"/>
                          <a:ea typeface="Times New Roman"/>
                          <a:cs typeface="Times New Roman"/>
                          <a:sym typeface="Times New Roman"/>
                        </a:rPr>
                        <a:t>НИЦ МКУР и его национальные отделения, РЭЦЦА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2-е полугодие 2016</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Открыта информационная страница по ВИЭ и ЭЭ на Экопортале НИЦ МКУР с освещением прогресса по развитию ВИЭ и ЭЭ в 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1368778">
                <a:tc>
                  <a:txBody>
                    <a:bodyPr/>
                    <a:lstStyle/>
                    <a:p>
                      <a:pPr lvl="0" algn="l" defTabSz="449580">
                        <a:defRPr b="0" i="0" sz="1800"/>
                      </a:pPr>
                      <a:r>
                        <a:rPr>
                          <a:solidFill>
                            <a:srgbClr val="07205A"/>
                          </a:solidFill>
                          <a:latin typeface="Times New Roman"/>
                          <a:ea typeface="Times New Roman"/>
                          <a:cs typeface="Times New Roman"/>
                          <a:sym typeface="Times New Roman"/>
                        </a:rPr>
                        <a:t>2.</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sz="1700">
                          <a:solidFill>
                            <a:srgbClr val="07205A"/>
                          </a:solidFill>
                          <a:uFill>
                            <a:solidFill/>
                          </a:uFill>
                          <a:latin typeface="Times New Roman"/>
                          <a:ea typeface="Times New Roman"/>
                          <a:cs typeface="Times New Roman"/>
                          <a:sym typeface="Times New Roman"/>
                        </a:rPr>
                        <a:t>Анализ и уточнение </a:t>
                      </a:r>
                      <a:r>
                        <a:rPr sz="1700">
                          <a:solidFill>
                            <a:srgbClr val="07205A"/>
                          </a:solidFill>
                          <a:uFill>
                            <a:solidFill/>
                          </a:uFill>
                          <a:latin typeface="Times New Roman Bold"/>
                          <a:ea typeface="Times New Roman Bold"/>
                          <a:cs typeface="Times New Roman Bold"/>
                          <a:sym typeface="Times New Roman Bold"/>
                        </a:rPr>
                        <a:t>потенциала</a:t>
                      </a:r>
                      <a:r>
                        <a:rPr sz="1700">
                          <a:solidFill>
                            <a:srgbClr val="07205A"/>
                          </a:solidFill>
                          <a:uFill>
                            <a:solidFill/>
                          </a:uFill>
                          <a:latin typeface="Times New Roman"/>
                          <a:ea typeface="Times New Roman"/>
                          <a:cs typeface="Times New Roman"/>
                          <a:sym typeface="Times New Roman"/>
                        </a:rPr>
                        <a:t> стран ЦА по ВИЭ и ЭЭ (по имеющимся национальным и международным докладам)</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РЦ ВИЭ ЦА,</a:t>
                      </a:r>
                      <a:endParaRPr sz="1700">
                        <a:solidFill>
                          <a:srgbClr val="07205A"/>
                        </a:solidFill>
                        <a:uFill>
                          <a:solidFill/>
                        </a:uFill>
                        <a:latin typeface="Times New Roman"/>
                        <a:ea typeface="Times New Roman"/>
                        <a:cs typeface="Times New Roman"/>
                        <a:sym typeface="Times New Roman"/>
                      </a:endParaRPr>
                    </a:p>
                    <a:p>
                      <a:pPr lvl="0" algn="l" defTabSz="449580">
                        <a:defRPr b="0" i="0" sz="1800"/>
                      </a:pPr>
                      <a:r>
                        <a:rPr sz="1700">
                          <a:solidFill>
                            <a:srgbClr val="07205A"/>
                          </a:solidFill>
                          <a:uFill>
                            <a:solidFill/>
                          </a:uFill>
                          <a:latin typeface="Times New Roman"/>
                          <a:ea typeface="Times New Roman"/>
                          <a:cs typeface="Times New Roman"/>
                          <a:sym typeface="Times New Roman"/>
                        </a:rPr>
                        <a:t>НИЦ МКУР,</a:t>
                      </a:r>
                      <a:endParaRPr sz="1700">
                        <a:solidFill>
                          <a:srgbClr val="07205A"/>
                        </a:solidFill>
                        <a:uFill>
                          <a:solidFill/>
                        </a:uFill>
                        <a:latin typeface="Times New Roman"/>
                        <a:ea typeface="Times New Roman"/>
                        <a:cs typeface="Times New Roman"/>
                        <a:sym typeface="Times New Roman"/>
                      </a:endParaRPr>
                    </a:p>
                    <a:p>
                      <a:pPr lvl="0" algn="l" defTabSz="449580">
                        <a:defRPr b="0" i="0" sz="1800"/>
                      </a:pPr>
                      <a:r>
                        <a:rPr sz="1700">
                          <a:solidFill>
                            <a:srgbClr val="07205A"/>
                          </a:solidFill>
                          <a:uFill>
                            <a:solidFill/>
                          </a:uFill>
                          <a:latin typeface="Times New Roman"/>
                          <a:ea typeface="Times New Roman"/>
                          <a:cs typeface="Times New Roman"/>
                          <a:sym typeface="Times New Roman"/>
                        </a:rPr>
                        <a:t>национальные отделения НИЦ, РЭЦЦА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2-е полугодие </a:t>
                      </a:r>
                      <a:endParaRPr sz="1700">
                        <a:solidFill>
                          <a:srgbClr val="07205A"/>
                        </a:solidFill>
                        <a:uFill>
                          <a:solidFill/>
                        </a:uFill>
                        <a:latin typeface="Times New Roman"/>
                        <a:ea typeface="Times New Roman"/>
                        <a:cs typeface="Times New Roman"/>
                        <a:sym typeface="Times New Roman"/>
                      </a:endParaRPr>
                    </a:p>
                    <a:p>
                      <a:pPr lvl="0" algn="l" defTabSz="449580">
                        <a:defRPr b="0" i="0" sz="1800"/>
                      </a:pPr>
                      <a:r>
                        <a:rPr sz="1700">
                          <a:solidFill>
                            <a:srgbClr val="07205A"/>
                          </a:solidFill>
                          <a:uFill>
                            <a:solidFill/>
                          </a:uFill>
                          <a:latin typeface="Times New Roman"/>
                          <a:ea typeface="Times New Roman"/>
                          <a:cs typeface="Times New Roman"/>
                          <a:sym typeface="Times New Roman"/>
                        </a:rPr>
                        <a:t>2016</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spcBef>
                          <a:spcPts val="600"/>
                        </a:spcBef>
                        <a:defRPr b="0" i="0" sz="1800"/>
                      </a:pPr>
                      <a:r>
                        <a:rPr sz="1700">
                          <a:solidFill>
                            <a:srgbClr val="07205A"/>
                          </a:solidFill>
                          <a:uFill>
                            <a:solidFill/>
                          </a:uFill>
                          <a:latin typeface="Times New Roman"/>
                          <a:ea typeface="Times New Roman"/>
                          <a:cs typeface="Times New Roman"/>
                          <a:sym typeface="Times New Roman"/>
                        </a:rPr>
                        <a:t>Доклад с анализом потенциала стран ЦА представлен в МКУР и заинтересованным сторонам</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1694408">
                <a:tc>
                  <a:txBody>
                    <a:bodyPr/>
                    <a:lstStyle/>
                    <a:p>
                      <a:pPr lvl="0" algn="l" defTabSz="449580">
                        <a:defRPr b="0" i="0" sz="1800"/>
                      </a:pPr>
                      <a:r>
                        <a:rPr>
                          <a:solidFill>
                            <a:srgbClr val="07205A"/>
                          </a:solidFill>
                          <a:latin typeface="Times New Roman"/>
                          <a:ea typeface="Times New Roman"/>
                          <a:cs typeface="Times New Roman"/>
                          <a:sym typeface="Times New Roman"/>
                        </a:rPr>
                        <a:t>3.</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sz="1700">
                          <a:solidFill>
                            <a:srgbClr val="07205A"/>
                          </a:solidFill>
                          <a:uFill>
                            <a:solidFill/>
                          </a:uFill>
                          <a:latin typeface="Times New Roman"/>
                          <a:ea typeface="Times New Roman"/>
                          <a:cs typeface="Times New Roman"/>
                          <a:sym typeface="Times New Roman"/>
                        </a:rPr>
                        <a:t> </a:t>
                      </a:r>
                      <a:r>
                        <a:rPr sz="1700">
                          <a:solidFill>
                            <a:srgbClr val="07205A"/>
                          </a:solidFill>
                          <a:uFill>
                            <a:solidFill/>
                          </a:uFill>
                          <a:latin typeface="Times New Roman Bold"/>
                          <a:ea typeface="Times New Roman Bold"/>
                          <a:cs typeface="Times New Roman Bold"/>
                          <a:sym typeface="Times New Roman Bold"/>
                        </a:rPr>
                        <a:t>Обзор успешного опыта</a:t>
                      </a:r>
                      <a:r>
                        <a:rPr sz="1700">
                          <a:solidFill>
                            <a:srgbClr val="07205A"/>
                          </a:solidFill>
                          <a:uFill>
                            <a:solidFill/>
                          </a:uFill>
                          <a:latin typeface="Times New Roman"/>
                          <a:ea typeface="Times New Roman"/>
                          <a:cs typeface="Times New Roman"/>
                          <a:sym typeface="Times New Roman"/>
                        </a:rPr>
                        <a:t> стран ЦА, ЕС и других стран по развитию ВИЭ и ЭЭ, применимый для социальных, климатических и иных условий стран 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РЦ ВИЭ ЦА,</a:t>
                      </a:r>
                      <a:endParaRPr sz="1700">
                        <a:solidFill>
                          <a:srgbClr val="07205A"/>
                        </a:solidFill>
                        <a:uFill>
                          <a:solidFill/>
                        </a:uFill>
                        <a:latin typeface="Times New Roman"/>
                        <a:ea typeface="Times New Roman"/>
                        <a:cs typeface="Times New Roman"/>
                        <a:sym typeface="Times New Roman"/>
                      </a:endParaRPr>
                    </a:p>
                    <a:p>
                      <a:pPr lvl="0" algn="l" defTabSz="449580">
                        <a:defRPr b="0" i="0" sz="1800"/>
                      </a:pPr>
                      <a:r>
                        <a:rPr sz="1700">
                          <a:solidFill>
                            <a:srgbClr val="07205A"/>
                          </a:solidFill>
                          <a:uFill>
                            <a:solidFill/>
                          </a:uFill>
                          <a:latin typeface="Times New Roman"/>
                          <a:ea typeface="Times New Roman"/>
                          <a:cs typeface="Times New Roman"/>
                          <a:sym typeface="Times New Roman"/>
                        </a:rPr>
                        <a:t>НИЦ МКУР,</a:t>
                      </a:r>
                      <a:endParaRPr sz="1700">
                        <a:solidFill>
                          <a:srgbClr val="07205A"/>
                        </a:solidFill>
                        <a:uFill>
                          <a:solidFill/>
                        </a:uFill>
                        <a:latin typeface="Times New Roman"/>
                        <a:ea typeface="Times New Roman"/>
                        <a:cs typeface="Times New Roman"/>
                        <a:sym typeface="Times New Roman"/>
                      </a:endParaRPr>
                    </a:p>
                    <a:p>
                      <a:pPr lvl="0" algn="l" defTabSz="449580">
                        <a:defRPr b="0" i="0" sz="1800"/>
                      </a:pPr>
                      <a:r>
                        <a:rPr sz="1700">
                          <a:solidFill>
                            <a:srgbClr val="07205A"/>
                          </a:solidFill>
                          <a:uFill>
                            <a:solidFill/>
                          </a:uFill>
                          <a:latin typeface="Times New Roman"/>
                          <a:ea typeface="Times New Roman"/>
                          <a:cs typeface="Times New Roman"/>
                          <a:sym typeface="Times New Roman"/>
                        </a:rPr>
                        <a:t>национальные отделения НИЦ, РЭЦЦА, НПО</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7205A"/>
                          </a:solidFill>
                          <a:uFill>
                            <a:solidFill/>
                          </a:uFill>
                          <a:latin typeface="Times New Roman"/>
                          <a:ea typeface="Times New Roman"/>
                          <a:cs typeface="Times New Roman"/>
                          <a:sym typeface="Times New Roman"/>
                        </a:rPr>
                        <a:t>2-е полугодие </a:t>
                      </a:r>
                      <a:endParaRPr sz="1700">
                        <a:solidFill>
                          <a:srgbClr val="07205A"/>
                        </a:solidFill>
                        <a:uFill>
                          <a:solidFill/>
                        </a:uFill>
                        <a:latin typeface="Times New Roman"/>
                        <a:ea typeface="Times New Roman"/>
                        <a:cs typeface="Times New Roman"/>
                        <a:sym typeface="Times New Roman"/>
                      </a:endParaRPr>
                    </a:p>
                    <a:p>
                      <a:pPr lvl="0" algn="l" defTabSz="449580">
                        <a:defRPr b="0" i="0" sz="1800"/>
                      </a:pPr>
                      <a:r>
                        <a:rPr sz="1700">
                          <a:solidFill>
                            <a:srgbClr val="07205A"/>
                          </a:solidFill>
                          <a:uFill>
                            <a:solidFill/>
                          </a:uFill>
                          <a:latin typeface="Times New Roman"/>
                          <a:ea typeface="Times New Roman"/>
                          <a:cs typeface="Times New Roman"/>
                          <a:sym typeface="Times New Roman"/>
                        </a:rPr>
                        <a:t>2016</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spcBef>
                          <a:spcPts val="600"/>
                        </a:spcBef>
                        <a:defRPr b="0" i="0" sz="1800"/>
                      </a:pPr>
                      <a:r>
                        <a:rPr sz="1700">
                          <a:solidFill>
                            <a:srgbClr val="07205A"/>
                          </a:solidFill>
                          <a:uFill>
                            <a:solidFill/>
                          </a:uFill>
                          <a:latin typeface="Times New Roman"/>
                          <a:ea typeface="Times New Roman"/>
                          <a:cs typeface="Times New Roman"/>
                          <a:sym typeface="Times New Roman"/>
                        </a:rPr>
                        <a:t>Обзор опыта стран с ссылками на источники представлен для рассмотрения МКУР и другим заинтересованным сторонам, размещен и доступен на сайте</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bl>
          </a:graphicData>
        </a:graphic>
      </p:graphicFrame>
      <p:sp>
        <p:nvSpPr>
          <p:cNvPr id="162" name="Shape 162"/>
          <p:cNvSpPr/>
          <p:nvPr/>
        </p:nvSpPr>
        <p:spPr>
          <a:xfrm>
            <a:off x="1009459" y="417952"/>
            <a:ext cx="7309787" cy="62475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lgn="ctr" defTabSz="449580">
              <a:spcBef>
                <a:spcPts val="600"/>
              </a:spcBef>
            </a:pPr>
            <a:r>
              <a:rPr sz="1900">
                <a:solidFill>
                  <a:srgbClr val="9A403E"/>
                </a:solidFill>
                <a:uFill>
                  <a:solidFill/>
                </a:uFill>
                <a:latin typeface="Times New Roman Bold"/>
                <a:ea typeface="Times New Roman Bold"/>
                <a:cs typeface="Times New Roman Bold"/>
                <a:sym typeface="Times New Roman Bold"/>
              </a:rPr>
              <a:t>ПРОЕКТ РЕГИОНАЛЬНОЙ ПРОГРАММЫ развития ВИЭ И ЭЭ </a:t>
            </a:r>
            <a:endParaRPr sz="1900">
              <a:solidFill>
                <a:srgbClr val="9A403E"/>
              </a:solidFill>
              <a:uFill>
                <a:solidFill/>
              </a:uFill>
              <a:latin typeface="Times New Roman Bold"/>
              <a:ea typeface="Times New Roman Bold"/>
              <a:cs typeface="Times New Roman Bold"/>
              <a:sym typeface="Times New Roman Bold"/>
            </a:endParaRPr>
          </a:p>
          <a:p>
            <a:pPr lvl="0" algn="ctr" defTabSz="449580">
              <a:spcBef>
                <a:spcPts val="600"/>
              </a:spcBef>
            </a:pPr>
            <a:r>
              <a:rPr sz="1900">
                <a:solidFill>
                  <a:srgbClr val="9A403E"/>
                </a:solidFill>
                <a:uFill>
                  <a:solidFill/>
                </a:uFill>
                <a:latin typeface="Times New Roman Bold"/>
                <a:ea typeface="Times New Roman Bold"/>
                <a:cs typeface="Times New Roman Bold"/>
                <a:sym typeface="Times New Roman Bold"/>
              </a:rPr>
              <a:t>в Центральной Азии на 2016-2018 гг.</a:t>
            </a:r>
          </a:p>
        </p:txBody>
      </p:sp>
      <p:pic>
        <p:nvPicPr>
          <p:cNvPr id="163"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pic>
        <p:nvPicPr>
          <p:cNvPr id="164"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6"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graphicFrame>
        <p:nvGraphicFramePr>
          <p:cNvPr id="167" name="Table 167"/>
          <p:cNvGraphicFramePr/>
          <p:nvPr/>
        </p:nvGraphicFramePr>
        <p:xfrm>
          <a:off x="481954" y="483083"/>
          <a:ext cx="8442012" cy="5712386"/>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364770"/>
                <a:gridCol w="2937905"/>
                <a:gridCol w="1680298"/>
                <a:gridCol w="942966"/>
                <a:gridCol w="2516067"/>
              </a:tblGrid>
              <a:tr h="1622778">
                <a:tc>
                  <a:txBody>
                    <a:bodyPr/>
                    <a:lstStyle/>
                    <a:p>
                      <a:pPr lvl="0" algn="l" defTabSz="449580">
                        <a:tabLst>
                          <a:tab pos="1651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b="0" i="0" sz="1800"/>
                      </a:pPr>
                      <a:r>
                        <a:rPr sz="1700">
                          <a:solidFill>
                            <a:srgbClr val="0A296D"/>
                          </a:solidFill>
                          <a:latin typeface="Times New Roman"/>
                          <a:ea typeface="Times New Roman"/>
                          <a:cs typeface="Times New Roman"/>
                          <a:sym typeface="Times New Roman"/>
                        </a:rPr>
                        <a:t>4.</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b="0" i="0" sz="1800"/>
                      </a:pPr>
                      <a:r>
                        <a:rPr sz="1700">
                          <a:solidFill>
                            <a:srgbClr val="0A296D"/>
                          </a:solidFill>
                          <a:uFill>
                            <a:solidFill/>
                          </a:uFill>
                          <a:latin typeface="Times New Roman"/>
                          <a:ea typeface="Times New Roman"/>
                          <a:cs typeface="Times New Roman"/>
                          <a:sym typeface="Times New Roman"/>
                        </a:rPr>
                        <a:t>Создание, с учетом международного опыта, базы данных по наилучшим и доступным </a:t>
                      </a:r>
                      <a:r>
                        <a:rPr sz="1700">
                          <a:solidFill>
                            <a:srgbClr val="0A296D"/>
                          </a:solidFill>
                          <a:uFill>
                            <a:solidFill/>
                          </a:uFill>
                          <a:latin typeface="Times New Roman Bold"/>
                          <a:ea typeface="Times New Roman Bold"/>
                          <a:cs typeface="Times New Roman Bold"/>
                          <a:sym typeface="Times New Roman Bold"/>
                        </a:rPr>
                        <a:t>технологиям </a:t>
                      </a:r>
                      <a:r>
                        <a:rPr sz="1700">
                          <a:solidFill>
                            <a:srgbClr val="0A296D"/>
                          </a:solidFill>
                          <a:uFill>
                            <a:solidFill/>
                          </a:uFill>
                          <a:latin typeface="Times New Roman"/>
                          <a:ea typeface="Times New Roman"/>
                          <a:cs typeface="Times New Roman"/>
                          <a:sym typeface="Times New Roman"/>
                        </a:rPr>
                        <a:t>ВИЭ и ЭЭ для использования в странах 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700">
                          <a:solidFill>
                            <a:srgbClr val="0A296D"/>
                          </a:solidFill>
                          <a:uFill>
                            <a:solidFill/>
                          </a:uFill>
                          <a:latin typeface="Times New Roman"/>
                          <a:ea typeface="Times New Roman"/>
                          <a:cs typeface="Times New Roman"/>
                          <a:sym typeface="Times New Roman"/>
                        </a:rPr>
                        <a:t>РЦ ВИЭ ЦА, </a:t>
                      </a:r>
                      <a:endParaRPr sz="1700">
                        <a:solidFill>
                          <a:srgbClr val="0A296D"/>
                        </a:solidFill>
                        <a:uFill>
                          <a:solidFill/>
                        </a:uFill>
                        <a:latin typeface="Times New Roman"/>
                        <a:ea typeface="Times New Roman"/>
                        <a:cs typeface="Times New Roman"/>
                        <a:sym typeface="Times New Roman"/>
                      </a:endParaRPr>
                    </a:p>
                    <a:p>
                      <a:pPr lvl="0" algn="l" defTabSz="44958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700">
                          <a:solidFill>
                            <a:srgbClr val="0A296D"/>
                          </a:solidFill>
                          <a:uFill>
                            <a:solidFill/>
                          </a:uFill>
                          <a:latin typeface="Times New Roman"/>
                          <a:ea typeface="Times New Roman"/>
                          <a:cs typeface="Times New Roman"/>
                          <a:sym typeface="Times New Roman"/>
                        </a:rPr>
                        <a:t>НИЦ МКУР, РЭЦЦА,</a:t>
                      </a:r>
                      <a:endParaRPr sz="1700">
                        <a:solidFill>
                          <a:srgbClr val="0A296D"/>
                        </a:solidFill>
                        <a:uFill>
                          <a:solidFill/>
                        </a:uFill>
                        <a:latin typeface="Times New Roman"/>
                        <a:ea typeface="Times New Roman"/>
                        <a:cs typeface="Times New Roman"/>
                        <a:sym typeface="Times New Roman"/>
                      </a:endParaRPr>
                    </a:p>
                    <a:p>
                      <a:pPr lvl="0" algn="l" defTabSz="44958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700">
                          <a:solidFill>
                            <a:srgbClr val="0A296D"/>
                          </a:solidFill>
                          <a:uFill>
                            <a:solidFill/>
                          </a:uFill>
                          <a:latin typeface="Times New Roman"/>
                          <a:ea typeface="Times New Roman"/>
                          <a:cs typeface="Times New Roman"/>
                          <a:sym typeface="Times New Roman"/>
                        </a:rPr>
                        <a:t>национальные агентства, ведомства, НПО</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700">
                          <a:solidFill>
                            <a:srgbClr val="0A296D"/>
                          </a:solidFill>
                          <a:uFill>
                            <a:solidFill/>
                          </a:uFill>
                          <a:latin typeface="Times New Roman"/>
                          <a:ea typeface="Times New Roman"/>
                          <a:cs typeface="Times New Roman"/>
                          <a:sym typeface="Times New Roman"/>
                        </a:rPr>
                        <a:t>2-е по лугодие </a:t>
                      </a:r>
                      <a:endParaRPr sz="1700">
                        <a:solidFill>
                          <a:srgbClr val="0A296D"/>
                        </a:solidFill>
                        <a:uFill>
                          <a:solidFill/>
                        </a:uFill>
                        <a:latin typeface="Times New Roman"/>
                        <a:ea typeface="Times New Roman"/>
                        <a:cs typeface="Times New Roman"/>
                        <a:sym typeface="Times New Roman"/>
                      </a:endParaRPr>
                    </a:p>
                    <a:p>
                      <a:pPr lvl="0" algn="l" defTabSz="44958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700">
                          <a:solidFill>
                            <a:srgbClr val="0A296D"/>
                          </a:solidFill>
                          <a:uFill>
                            <a:solidFill/>
                          </a:uFill>
                          <a:latin typeface="Times New Roman"/>
                          <a:ea typeface="Times New Roman"/>
                          <a:cs typeface="Times New Roman"/>
                          <a:sym typeface="Times New Roman"/>
                        </a:rPr>
                        <a:t>2016</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i="0" sz="1800"/>
                      </a:pPr>
                      <a:r>
                        <a:rPr sz="1700">
                          <a:solidFill>
                            <a:srgbClr val="0A296D"/>
                          </a:solidFill>
                          <a:uFill>
                            <a:solidFill/>
                          </a:uFill>
                          <a:latin typeface="Times New Roman"/>
                          <a:ea typeface="Times New Roman"/>
                          <a:cs typeface="Times New Roman"/>
                          <a:sym typeface="Times New Roman"/>
                        </a:rPr>
                        <a:t>Создана база данных НДТ, доступная на сайтах НИЦ МКУР и РЭЦЦА для всех заинтересованных сторон</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2212826">
                <a:tc>
                  <a:txBody>
                    <a:bodyPr/>
                    <a:lstStyle/>
                    <a:p>
                      <a:pPr lvl="0" algn="l" defTabSz="449580">
                        <a:tabLst>
                          <a:tab pos="165100" algn="l"/>
                        </a:tabLst>
                        <a:defRPr b="0" i="0" sz="1800"/>
                      </a:pPr>
                      <a:r>
                        <a:rPr sz="1700">
                          <a:solidFill>
                            <a:srgbClr val="0A296D"/>
                          </a:solidFill>
                          <a:latin typeface="Times New Roman"/>
                          <a:ea typeface="Times New Roman"/>
                          <a:cs typeface="Times New Roman"/>
                          <a:sym typeface="Times New Roman"/>
                        </a:rPr>
                        <a:t>5.</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sz="1700">
                          <a:solidFill>
                            <a:srgbClr val="0A296D"/>
                          </a:solidFill>
                          <a:uFill>
                            <a:solidFill/>
                          </a:uFill>
                          <a:latin typeface="Calibri"/>
                          <a:ea typeface="Calibri"/>
                          <a:cs typeface="Calibri"/>
                        </a:rPr>
                        <a:t>Анализ успешно действующих в странах ЦА, ЕС и других странах </a:t>
                      </a:r>
                      <a:r>
                        <a:rPr b="1" sz="1700">
                          <a:solidFill>
                            <a:srgbClr val="0A296D"/>
                          </a:solidFill>
                          <a:uFill>
                            <a:solidFill/>
                          </a:uFill>
                          <a:latin typeface="Calibri"/>
                          <a:ea typeface="Calibri"/>
                          <a:cs typeface="Calibri"/>
                        </a:rPr>
                        <a:t>механизмов поддержки</a:t>
                      </a:r>
                      <a:r>
                        <a:rPr sz="1700">
                          <a:solidFill>
                            <a:srgbClr val="0A296D"/>
                          </a:solidFill>
                          <a:uFill>
                            <a:solidFill/>
                          </a:uFill>
                          <a:latin typeface="Calibri"/>
                          <a:ea typeface="Calibri"/>
                          <a:cs typeface="Calibri"/>
                        </a:rPr>
                        <a:t>  ВИЭ и ЭЭ, включая законодательство, стандарты, налоги, институты и другие механизмы</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A296D"/>
                          </a:solidFill>
                          <a:uFill>
                            <a:solidFill/>
                          </a:uFill>
                          <a:latin typeface="Times New Roman"/>
                          <a:ea typeface="Times New Roman"/>
                          <a:cs typeface="Times New Roman"/>
                          <a:sym typeface="Times New Roman"/>
                        </a:rPr>
                        <a:t>РЦ ВИЭ ЦА,</a:t>
                      </a:r>
                      <a:endParaRPr sz="1700">
                        <a:solidFill>
                          <a:srgbClr val="0A296D"/>
                        </a:solidFill>
                        <a:uFill>
                          <a:solidFill/>
                        </a:uFill>
                        <a:latin typeface="Times New Roman"/>
                        <a:ea typeface="Times New Roman"/>
                        <a:cs typeface="Times New Roman"/>
                        <a:sym typeface="Times New Roman"/>
                      </a:endParaRPr>
                    </a:p>
                    <a:p>
                      <a:pPr lvl="0" algn="l" defTabSz="449580">
                        <a:defRPr b="0" i="0" sz="1800"/>
                      </a:pPr>
                      <a:r>
                        <a:rPr sz="1700">
                          <a:solidFill>
                            <a:srgbClr val="0A296D"/>
                          </a:solidFill>
                          <a:uFill>
                            <a:solidFill/>
                          </a:uFill>
                          <a:latin typeface="Times New Roman"/>
                          <a:ea typeface="Times New Roman"/>
                          <a:cs typeface="Times New Roman"/>
                          <a:sym typeface="Times New Roman"/>
                        </a:rPr>
                        <a:t>НИЦ МКУР,</a:t>
                      </a:r>
                      <a:endParaRPr sz="1700">
                        <a:solidFill>
                          <a:srgbClr val="0A296D"/>
                        </a:solidFill>
                        <a:uFill>
                          <a:solidFill/>
                        </a:uFill>
                        <a:latin typeface="Times New Roman"/>
                        <a:ea typeface="Times New Roman"/>
                        <a:cs typeface="Times New Roman"/>
                        <a:sym typeface="Times New Roman"/>
                      </a:endParaRPr>
                    </a:p>
                    <a:p>
                      <a:pPr lvl="0" algn="l" defTabSz="449580">
                        <a:defRPr b="0" i="0" sz="1800"/>
                      </a:pPr>
                      <a:r>
                        <a:rPr sz="1700">
                          <a:solidFill>
                            <a:srgbClr val="0A296D"/>
                          </a:solidFill>
                          <a:uFill>
                            <a:solidFill/>
                          </a:uFill>
                          <a:latin typeface="Times New Roman"/>
                          <a:ea typeface="Times New Roman"/>
                          <a:cs typeface="Times New Roman"/>
                          <a:sym typeface="Times New Roman"/>
                        </a:rPr>
                        <a:t>национальные отделения НИЦ, РЭЦЦА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A296D"/>
                          </a:solidFill>
                          <a:uFill>
                            <a:solidFill/>
                          </a:uFill>
                          <a:latin typeface="Times New Roman"/>
                          <a:ea typeface="Times New Roman"/>
                          <a:cs typeface="Times New Roman"/>
                          <a:sym typeface="Times New Roman"/>
                        </a:rPr>
                        <a:t>2016-</a:t>
                      </a:r>
                      <a:endParaRPr sz="1700">
                        <a:solidFill>
                          <a:srgbClr val="0A296D"/>
                        </a:solidFill>
                        <a:uFill>
                          <a:solidFill/>
                        </a:uFill>
                        <a:latin typeface="Times New Roman"/>
                        <a:ea typeface="Times New Roman"/>
                        <a:cs typeface="Times New Roman"/>
                        <a:sym typeface="Times New Roman"/>
                      </a:endParaRPr>
                    </a:p>
                    <a:p>
                      <a:pPr lvl="0" algn="l" defTabSz="449580">
                        <a:defRPr b="0" i="0" sz="1800"/>
                      </a:pPr>
                      <a:r>
                        <a:rPr sz="1700">
                          <a:solidFill>
                            <a:srgbClr val="0A296D"/>
                          </a:solidFill>
                          <a:uFill>
                            <a:solidFill/>
                          </a:uFill>
                          <a:latin typeface="Times New Roman"/>
                          <a:ea typeface="Times New Roman"/>
                          <a:cs typeface="Times New Roman"/>
                          <a:sym typeface="Times New Roman"/>
                        </a:rPr>
                        <a:t>2017</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spcBef>
                          <a:spcPts val="600"/>
                        </a:spcBef>
                        <a:defRPr b="0" i="0" sz="1800"/>
                      </a:pPr>
                      <a:r>
                        <a:rPr sz="1700">
                          <a:solidFill>
                            <a:srgbClr val="0A296D"/>
                          </a:solidFill>
                          <a:uFill>
                            <a:solidFill/>
                          </a:uFill>
                          <a:latin typeface="Times New Roman"/>
                          <a:ea typeface="Times New Roman"/>
                          <a:cs typeface="Times New Roman"/>
                          <a:sym typeface="Times New Roman"/>
                        </a:rPr>
                        <a:t>Опыт и предложения для стран ЦА представлены для рассмотрения МКУР и заинтересованным сторонам и доступны всем заинтересованным на сайте </a:t>
                      </a:r>
                    </a:p>
                  </a:txBody>
                  <a:tcPr marL="50800" marR="50800" marT="50800" marB="50800" anchor="t" anchorCtr="0" horzOverflow="overflow">
                    <a:lnL w="6350">
                      <a:solidFill>
                        <a:srgbClr val="000000"/>
                      </a:solidFill>
                      <a:miter lim="400000"/>
                    </a:lnL>
                    <a:lnR w="3175">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1876778">
                <a:tc>
                  <a:txBody>
                    <a:bodyPr/>
                    <a:lstStyle/>
                    <a:p>
                      <a:pPr lvl="0" algn="l" defTabSz="449580">
                        <a:tabLst>
                          <a:tab pos="165100" algn="l"/>
                        </a:tabLst>
                        <a:defRPr b="0" i="0" sz="1800"/>
                      </a:pPr>
                      <a:r>
                        <a:rPr sz="1700">
                          <a:solidFill>
                            <a:srgbClr val="0A296D"/>
                          </a:solidFill>
                          <a:latin typeface="Times New Roman"/>
                          <a:ea typeface="Times New Roman"/>
                          <a:cs typeface="Times New Roman"/>
                          <a:sym typeface="Times New Roman"/>
                        </a:rPr>
                        <a:t>6.</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sz="1700">
                          <a:solidFill>
                            <a:srgbClr val="0A296D"/>
                          </a:solidFill>
                          <a:uFill>
                            <a:solidFill/>
                          </a:uFill>
                          <a:latin typeface="Calibri"/>
                          <a:ea typeface="Calibri"/>
                          <a:cs typeface="Calibri"/>
                        </a:rPr>
                        <a:t>Разработка </a:t>
                      </a:r>
                      <a:r>
                        <a:rPr b="1" sz="1700">
                          <a:solidFill>
                            <a:srgbClr val="0A296D"/>
                          </a:solidFill>
                          <a:uFill>
                            <a:solidFill/>
                          </a:uFill>
                          <a:latin typeface="Calibri"/>
                          <a:ea typeface="Calibri"/>
                          <a:cs typeface="Calibri"/>
                        </a:rPr>
                        <a:t>пилотных проектов</a:t>
                      </a:r>
                      <a:r>
                        <a:rPr sz="1700">
                          <a:solidFill>
                            <a:srgbClr val="0A296D"/>
                          </a:solidFill>
                          <a:uFill>
                            <a:solidFill/>
                          </a:uFill>
                          <a:latin typeface="Calibri"/>
                          <a:ea typeface="Calibri"/>
                          <a:cs typeface="Calibri"/>
                        </a:rPr>
                        <a:t> на основе анализа и успешного опыта для развития ВИЭ и ЭЭ в странах ЦА и укрепления потенциала МКУР и его институтов</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A296D"/>
                          </a:solidFill>
                          <a:uFill>
                            <a:solidFill/>
                          </a:uFill>
                          <a:latin typeface="Times New Roman"/>
                          <a:ea typeface="Times New Roman"/>
                          <a:cs typeface="Times New Roman"/>
                          <a:sym typeface="Times New Roman"/>
                        </a:rPr>
                        <a:t>РЦ ВИЭ ЦА,</a:t>
                      </a:r>
                      <a:endParaRPr sz="1700">
                        <a:solidFill>
                          <a:srgbClr val="0A296D"/>
                        </a:solidFill>
                        <a:uFill>
                          <a:solidFill/>
                        </a:uFill>
                        <a:latin typeface="Times New Roman"/>
                        <a:ea typeface="Times New Roman"/>
                        <a:cs typeface="Times New Roman"/>
                        <a:sym typeface="Times New Roman"/>
                      </a:endParaRPr>
                    </a:p>
                    <a:p>
                      <a:pPr lvl="0" algn="l" defTabSz="449580">
                        <a:defRPr b="0" i="0" sz="1800"/>
                      </a:pPr>
                      <a:r>
                        <a:rPr sz="1700">
                          <a:solidFill>
                            <a:srgbClr val="0A296D"/>
                          </a:solidFill>
                          <a:uFill>
                            <a:solidFill/>
                          </a:uFill>
                          <a:latin typeface="Times New Roman"/>
                          <a:ea typeface="Times New Roman"/>
                          <a:cs typeface="Times New Roman"/>
                          <a:sym typeface="Times New Roman"/>
                        </a:rPr>
                        <a:t>НИЦ МКУР,</a:t>
                      </a:r>
                      <a:endParaRPr sz="1700">
                        <a:solidFill>
                          <a:srgbClr val="0A296D"/>
                        </a:solidFill>
                        <a:uFill>
                          <a:solidFill/>
                        </a:uFill>
                        <a:latin typeface="Times New Roman"/>
                        <a:ea typeface="Times New Roman"/>
                        <a:cs typeface="Times New Roman"/>
                        <a:sym typeface="Times New Roman"/>
                      </a:endParaRPr>
                    </a:p>
                    <a:p>
                      <a:pPr lvl="0" algn="l" defTabSz="449580">
                        <a:defRPr b="0" i="0" sz="1800"/>
                      </a:pPr>
                      <a:r>
                        <a:rPr sz="1700">
                          <a:solidFill>
                            <a:srgbClr val="0A296D"/>
                          </a:solidFill>
                          <a:uFill>
                            <a:solidFill/>
                          </a:uFill>
                          <a:latin typeface="Times New Roman"/>
                          <a:ea typeface="Times New Roman"/>
                          <a:cs typeface="Times New Roman"/>
                          <a:sym typeface="Times New Roman"/>
                        </a:rPr>
                        <a:t>отделения НИЦ, РЭЦЦА, НПО</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sz="1700">
                          <a:solidFill>
                            <a:srgbClr val="0A296D"/>
                          </a:solidFill>
                          <a:uFill>
                            <a:solidFill/>
                          </a:uFill>
                          <a:latin typeface="Calibri"/>
                          <a:ea typeface="Calibri"/>
                          <a:cs typeface="Calibri"/>
                        </a:rPr>
                        <a:t>2016-</a:t>
                      </a:r>
                      <a:endParaRPr sz="1700">
                        <a:solidFill>
                          <a:srgbClr val="0A296D"/>
                        </a:solidFill>
                        <a:uFill>
                          <a:solidFill/>
                        </a:uFill>
                        <a:latin typeface="Calibri"/>
                        <a:ea typeface="Calibri"/>
                        <a:cs typeface="Calibri"/>
                      </a:endParaRPr>
                    </a:p>
                    <a:p>
                      <a:pPr lvl="0" algn="l" defTabSz="449580">
                        <a:defRPr b="0" i="0" sz="1800"/>
                      </a:pPr>
                      <a:r>
                        <a:rPr sz="1700">
                          <a:solidFill>
                            <a:srgbClr val="0A296D"/>
                          </a:solidFill>
                          <a:uFill>
                            <a:solidFill/>
                          </a:uFill>
                          <a:latin typeface="Calibri"/>
                          <a:ea typeface="Calibri"/>
                          <a:cs typeface="Calibri"/>
                        </a:rPr>
                        <a:t>2018</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3175">
                      <a:solidFill>
                        <a:srgbClr val="000000"/>
                      </a:solidFill>
                      <a:miter lim="400000"/>
                    </a:lnB>
                    <a:solidFill>
                      <a:srgbClr val="000000">
                        <a:alpha val="0"/>
                      </a:srgbClr>
                    </a:solidFill>
                  </a:tcPr>
                </a:tc>
                <a:tc>
                  <a:txBody>
                    <a:bodyPr/>
                    <a:lstStyle/>
                    <a:p>
                      <a:pPr lvl="0" algn="l" defTabSz="449580">
                        <a:spcBef>
                          <a:spcPts val="600"/>
                        </a:spcBef>
                        <a:defRPr b="0" i="0" sz="1800"/>
                      </a:pPr>
                      <a:r>
                        <a:rPr sz="1700">
                          <a:solidFill>
                            <a:srgbClr val="0A296D"/>
                          </a:solidFill>
                          <a:uFill>
                            <a:solidFill/>
                          </a:uFill>
                          <a:latin typeface="Times New Roman"/>
                          <a:ea typeface="Times New Roman"/>
                          <a:cs typeface="Times New Roman"/>
                          <a:sym typeface="Times New Roman"/>
                        </a:rPr>
                        <a:t>Проектые предложения  представлены для рассмотрения МКУР, донорам и заинтересованным сторонам (донорские конференции)</a:t>
                      </a:r>
                    </a:p>
                  </a:txBody>
                  <a:tcPr marL="50800" marR="50800" marT="50800" marB="50800" anchor="t" anchorCtr="0" horzOverflow="overflow">
                    <a:lnL w="6350">
                      <a:solidFill>
                        <a:srgbClr val="000000"/>
                      </a:solidFill>
                      <a:miter lim="400000"/>
                    </a:lnL>
                    <a:lnR w="3175">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bl>
          </a:graphicData>
        </a:graphic>
      </p:graphicFrame>
      <p:pic>
        <p:nvPicPr>
          <p:cNvPr id="168"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0" name="image4.jpeg" descr="eu_flag.jpg"/>
          <p:cNvPicPr/>
          <p:nvPr/>
        </p:nvPicPr>
        <p:blipFill>
          <a:blip r:embed="rId2">
            <a:extLst/>
          </a:blip>
          <a:stretch>
            <a:fillRect/>
          </a:stretch>
        </p:blipFill>
        <p:spPr>
          <a:xfrm>
            <a:off x="279399" y="5911972"/>
            <a:ext cx="1014869" cy="672191"/>
          </a:xfrm>
          <a:prstGeom prst="rect">
            <a:avLst/>
          </a:prstGeom>
          <a:ln w="12700">
            <a:miter lim="400000"/>
          </a:ln>
        </p:spPr>
      </p:pic>
      <p:graphicFrame>
        <p:nvGraphicFramePr>
          <p:cNvPr id="171" name="Table 171"/>
          <p:cNvGraphicFramePr/>
          <p:nvPr/>
        </p:nvGraphicFramePr>
        <p:xfrm>
          <a:off x="622880" y="358212"/>
          <a:ext cx="8342191" cy="5715309"/>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393640"/>
                <a:gridCol w="3569668"/>
                <a:gridCol w="1105003"/>
                <a:gridCol w="661480"/>
                <a:gridCol w="2612393"/>
              </a:tblGrid>
              <a:tr h="2231839">
                <a:tc>
                  <a:txBody>
                    <a:bodyPr/>
                    <a:lstStyle/>
                    <a:p>
                      <a:pPr lvl="0" algn="l" defTabSz="449580">
                        <a:tabLst>
                          <a:tab pos="165100" algn="l"/>
                        </a:tabLst>
                        <a:defRPr b="0" i="0" sz="1800"/>
                      </a:pPr>
                      <a:r>
                        <a:rPr>
                          <a:solidFill>
                            <a:srgbClr val="072C69"/>
                          </a:solidFill>
                          <a:latin typeface="Times New Roman"/>
                          <a:ea typeface="Times New Roman"/>
                          <a:cs typeface="Times New Roman"/>
                          <a:sym typeface="Times New Roman"/>
                        </a:rPr>
                        <a:t>7.</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a:solidFill>
                            <a:srgbClr val="072C69"/>
                          </a:solidFill>
                          <a:uFill>
                            <a:solidFill/>
                          </a:uFill>
                          <a:latin typeface="Times New Roman"/>
                          <a:ea typeface="Times New Roman"/>
                          <a:cs typeface="Times New Roman"/>
                          <a:sym typeface="Times New Roman"/>
                        </a:rPr>
                        <a:t>Разработка на основе национального и международного опыта </a:t>
                      </a:r>
                      <a:r>
                        <a:rPr>
                          <a:solidFill>
                            <a:srgbClr val="072C69"/>
                          </a:solidFill>
                          <a:uFill>
                            <a:solidFill/>
                          </a:uFill>
                          <a:latin typeface="Times New Roman Bold"/>
                          <a:ea typeface="Times New Roman Bold"/>
                          <a:cs typeface="Times New Roman Bold"/>
                          <a:sym typeface="Times New Roman Bold"/>
                        </a:rPr>
                        <a:t>индикаторов</a:t>
                      </a:r>
                      <a:r>
                        <a:rPr>
                          <a:solidFill>
                            <a:srgbClr val="072C69"/>
                          </a:solidFill>
                          <a:uFill>
                            <a:solidFill/>
                          </a:uFill>
                          <a:latin typeface="Times New Roman"/>
                          <a:ea typeface="Times New Roman"/>
                          <a:cs typeface="Times New Roman"/>
                          <a:sym typeface="Times New Roman"/>
                        </a:rPr>
                        <a:t> по развитию ВИЭ и ЭЭ для использования в статистике, программах и политике стран ЦА</a:t>
                      </a:r>
                      <a:r>
                        <a:rPr>
                          <a:solidFill>
                            <a:srgbClr val="072C69"/>
                          </a:solidFill>
                          <a:uFill>
                            <a:solidFill/>
                          </a:uFill>
                          <a:latin typeface="Calibri"/>
                          <a:ea typeface="Calibri"/>
                          <a:cs typeface="Calibri"/>
                        </a:rPr>
                        <a:t> на местном, </a:t>
                      </a:r>
                      <a:r>
                        <a:rPr>
                          <a:solidFill>
                            <a:srgbClr val="072C69"/>
                          </a:solidFill>
                          <a:uFill>
                            <a:solidFill/>
                          </a:uFill>
                          <a:latin typeface="Times New Roman"/>
                          <a:ea typeface="Times New Roman"/>
                          <a:cs typeface="Times New Roman"/>
                          <a:sym typeface="Times New Roman"/>
                        </a:rPr>
                        <a:t>национальном и региональном уровнях</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Times New Roman"/>
                          <a:ea typeface="Times New Roman"/>
                          <a:cs typeface="Times New Roman"/>
                          <a:sym typeface="Times New Roman"/>
                        </a:rPr>
                        <a:t>РЦ ВИЭ ЦА,</a:t>
                      </a:r>
                      <a:endParaRPr>
                        <a:solidFill>
                          <a:srgbClr val="072C69"/>
                        </a:solidFill>
                        <a:uFill>
                          <a:solidFill/>
                        </a:uFill>
                        <a:latin typeface="Times New Roman"/>
                        <a:ea typeface="Times New Roman"/>
                        <a:cs typeface="Times New Roman"/>
                        <a:sym typeface="Times New Roman"/>
                      </a:endParaRPr>
                    </a:p>
                    <a:p>
                      <a:pPr lvl="0" algn="l" defTabSz="449580">
                        <a:defRPr b="0" i="0" sz="1800"/>
                      </a:pPr>
                      <a:r>
                        <a:rPr>
                          <a:solidFill>
                            <a:srgbClr val="072C69"/>
                          </a:solidFill>
                          <a:uFill>
                            <a:solidFill/>
                          </a:uFill>
                          <a:latin typeface="Times New Roman"/>
                          <a:ea typeface="Times New Roman"/>
                          <a:cs typeface="Times New Roman"/>
                          <a:sym typeface="Times New Roman"/>
                        </a:rPr>
                        <a:t>НИЦ МКУР,</a:t>
                      </a:r>
                      <a:endParaRPr>
                        <a:solidFill>
                          <a:srgbClr val="072C69"/>
                        </a:solidFill>
                        <a:uFill>
                          <a:solidFill/>
                        </a:uFill>
                        <a:latin typeface="Times New Roman"/>
                        <a:ea typeface="Times New Roman"/>
                        <a:cs typeface="Times New Roman"/>
                        <a:sym typeface="Times New Roman"/>
                      </a:endParaRPr>
                    </a:p>
                    <a:p>
                      <a:pPr lvl="0" algn="l" defTabSz="449580">
                        <a:defRPr b="0" i="0" sz="1800"/>
                      </a:pPr>
                      <a:r>
                        <a:rPr>
                          <a:solidFill>
                            <a:srgbClr val="072C69"/>
                          </a:solidFill>
                          <a:uFill>
                            <a:solidFill/>
                          </a:uFill>
                          <a:latin typeface="Times New Roman"/>
                          <a:ea typeface="Times New Roman"/>
                          <a:cs typeface="Times New Roman"/>
                          <a:sym typeface="Times New Roman"/>
                        </a:rPr>
                        <a:t>РЭЦЦА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Calibri"/>
                          <a:ea typeface="Calibri"/>
                          <a:cs typeface="Calibri"/>
                        </a:rPr>
                        <a:t>2016-</a:t>
                      </a:r>
                      <a:endParaRPr>
                        <a:solidFill>
                          <a:srgbClr val="072C69"/>
                        </a:solidFill>
                        <a:uFill>
                          <a:solidFill/>
                        </a:uFill>
                        <a:latin typeface="Calibri"/>
                        <a:ea typeface="Calibri"/>
                        <a:cs typeface="Calibri"/>
                      </a:endParaRPr>
                    </a:p>
                    <a:p>
                      <a:pPr lvl="0" algn="l" defTabSz="449580">
                        <a:defRPr b="0" i="0" sz="1800"/>
                      </a:pPr>
                      <a:r>
                        <a:rPr>
                          <a:solidFill>
                            <a:srgbClr val="072C69"/>
                          </a:solidFill>
                          <a:uFill>
                            <a:solidFill/>
                          </a:uFill>
                          <a:latin typeface="Calibri"/>
                          <a:ea typeface="Calibri"/>
                          <a:cs typeface="Calibri"/>
                        </a:rPr>
                        <a:t>2018</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spcBef>
                          <a:spcPts val="600"/>
                        </a:spcBef>
                        <a:defRPr b="0" i="0" sz="1800"/>
                      </a:pPr>
                      <a:r>
                        <a:rPr>
                          <a:solidFill>
                            <a:srgbClr val="072C69"/>
                          </a:solidFill>
                          <a:uFill>
                            <a:solidFill/>
                          </a:uFill>
                          <a:latin typeface="Times New Roman"/>
                          <a:ea typeface="Times New Roman"/>
                          <a:cs typeface="Times New Roman"/>
                          <a:sym typeface="Times New Roman"/>
                        </a:rPr>
                        <a:t>Разработаны индикаторы развития ВИЭ и ЭЭ. Предложения  направлены для использования всем заинтересованным сторонам</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1431739">
                <a:tc>
                  <a:txBody>
                    <a:bodyPr/>
                    <a:lstStyle/>
                    <a:p>
                      <a:pPr lvl="0" algn="l" defTabSz="449580">
                        <a:tabLst>
                          <a:tab pos="165100" algn="l"/>
                        </a:tabLst>
                        <a:defRPr b="0" i="0" sz="1800"/>
                      </a:pPr>
                      <a:r>
                        <a:rPr>
                          <a:solidFill>
                            <a:srgbClr val="072C69"/>
                          </a:solidFill>
                          <a:latin typeface="Times New Roman"/>
                          <a:ea typeface="Times New Roman"/>
                          <a:cs typeface="Times New Roman"/>
                          <a:sym typeface="Times New Roman"/>
                        </a:rPr>
                        <a:t>8.</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a:solidFill>
                            <a:srgbClr val="072C69"/>
                          </a:solidFill>
                          <a:uFill>
                            <a:solidFill/>
                          </a:uFill>
                          <a:latin typeface="Times New Roman"/>
                          <a:ea typeface="Times New Roman"/>
                          <a:cs typeface="Times New Roman"/>
                          <a:sym typeface="Times New Roman"/>
                        </a:rPr>
                        <a:t>Подготовка доклада о возможностях сближения/</a:t>
                      </a:r>
                      <a:r>
                        <a:rPr>
                          <a:solidFill>
                            <a:srgbClr val="072C69"/>
                          </a:solidFill>
                          <a:uFill>
                            <a:solidFill/>
                          </a:uFill>
                          <a:latin typeface="Times New Roman Bold"/>
                          <a:ea typeface="Times New Roman Bold"/>
                          <a:cs typeface="Times New Roman Bold"/>
                          <a:sym typeface="Times New Roman Bold"/>
                        </a:rPr>
                        <a:t>гармонизации </a:t>
                      </a:r>
                      <a:r>
                        <a:rPr>
                          <a:solidFill>
                            <a:srgbClr val="072C69"/>
                          </a:solidFill>
                          <a:uFill>
                            <a:solidFill/>
                          </a:uFill>
                          <a:latin typeface="Times New Roman"/>
                          <a:ea typeface="Times New Roman"/>
                          <a:cs typeface="Times New Roman"/>
                          <a:sym typeface="Times New Roman"/>
                        </a:rPr>
                        <a:t>законодательства стран ЦА и ЕС для развития ВИЭ и ЭЭ в 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Times New Roman"/>
                          <a:ea typeface="Times New Roman"/>
                          <a:cs typeface="Times New Roman"/>
                          <a:sym typeface="Times New Roman"/>
                        </a:rPr>
                        <a:t>РЦ ВИЭ ЦА, </a:t>
                      </a:r>
                      <a:endParaRPr>
                        <a:solidFill>
                          <a:srgbClr val="072C69"/>
                        </a:solidFill>
                        <a:uFill>
                          <a:solidFill/>
                        </a:uFill>
                        <a:latin typeface="Times New Roman"/>
                        <a:ea typeface="Times New Roman"/>
                        <a:cs typeface="Times New Roman"/>
                        <a:sym typeface="Times New Roman"/>
                      </a:endParaRPr>
                    </a:p>
                    <a:p>
                      <a:pPr lvl="0" algn="l" defTabSz="449580">
                        <a:defRPr b="0" i="0" sz="1800"/>
                      </a:pPr>
                      <a:r>
                        <a:rPr>
                          <a:solidFill>
                            <a:srgbClr val="072C69"/>
                          </a:solidFill>
                          <a:uFill>
                            <a:solidFill/>
                          </a:uFill>
                          <a:latin typeface="Times New Roman"/>
                          <a:ea typeface="Times New Roman"/>
                          <a:cs typeface="Times New Roman"/>
                          <a:sym typeface="Times New Roman"/>
                        </a:rPr>
                        <a:t>РЭЦЦА,</a:t>
                      </a:r>
                      <a:endParaRPr>
                        <a:solidFill>
                          <a:srgbClr val="072C69"/>
                        </a:solidFill>
                        <a:uFill>
                          <a:solidFill/>
                        </a:uFill>
                        <a:latin typeface="Times New Roman"/>
                        <a:ea typeface="Times New Roman"/>
                        <a:cs typeface="Times New Roman"/>
                        <a:sym typeface="Times New Roman"/>
                      </a:endParaRPr>
                    </a:p>
                    <a:p>
                      <a:pPr lvl="0" algn="l" defTabSz="449580">
                        <a:defRPr b="0" i="0" sz="1800"/>
                      </a:pPr>
                      <a:r>
                        <a:rPr>
                          <a:solidFill>
                            <a:srgbClr val="072C69"/>
                          </a:solidFill>
                          <a:uFill>
                            <a:solidFill/>
                          </a:uFill>
                          <a:latin typeface="Times New Roman"/>
                          <a:ea typeface="Times New Roman"/>
                          <a:cs typeface="Times New Roman"/>
                          <a:sym typeface="Times New Roman"/>
                        </a:rPr>
                        <a:t>НИЦ МКУР</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Times New Roman"/>
                          <a:ea typeface="Times New Roman"/>
                          <a:cs typeface="Times New Roman"/>
                          <a:sym typeface="Times New Roman"/>
                        </a:rPr>
                        <a:t>2016-</a:t>
                      </a:r>
                      <a:endParaRPr>
                        <a:solidFill>
                          <a:srgbClr val="072C69"/>
                        </a:solidFill>
                        <a:uFill>
                          <a:solidFill/>
                        </a:uFill>
                        <a:latin typeface="Times New Roman"/>
                        <a:ea typeface="Times New Roman"/>
                        <a:cs typeface="Times New Roman"/>
                        <a:sym typeface="Times New Roman"/>
                      </a:endParaRPr>
                    </a:p>
                    <a:p>
                      <a:pPr lvl="0" algn="l" defTabSz="449580">
                        <a:defRPr b="0" i="0" sz="1800"/>
                      </a:pPr>
                      <a:r>
                        <a:rPr>
                          <a:solidFill>
                            <a:srgbClr val="072C69"/>
                          </a:solidFill>
                          <a:uFill>
                            <a:solidFill/>
                          </a:uFill>
                          <a:latin typeface="Times New Roman"/>
                          <a:ea typeface="Times New Roman"/>
                          <a:cs typeface="Times New Roman"/>
                          <a:sym typeface="Times New Roman"/>
                        </a:rPr>
                        <a:t>2017 </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Times New Roman"/>
                          <a:ea typeface="Times New Roman"/>
                          <a:cs typeface="Times New Roman"/>
                          <a:sym typeface="Times New Roman"/>
                        </a:rPr>
                        <a:t>Доклад представлен на рассмотрение МКУР, рабочие группы и встречи высокого уровня ЕС-ЦА</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r>
              <a:tr h="2046151">
                <a:tc>
                  <a:txBody>
                    <a:bodyPr/>
                    <a:lstStyle/>
                    <a:p>
                      <a:pPr lvl="0" algn="l" defTabSz="449580">
                        <a:tabLst>
                          <a:tab pos="165100" algn="l"/>
                        </a:tabLst>
                        <a:defRPr b="0" i="0" sz="1800"/>
                      </a:pPr>
                      <a:r>
                        <a:rPr>
                          <a:solidFill>
                            <a:srgbClr val="072C69"/>
                          </a:solidFill>
                          <a:latin typeface="Times New Roman"/>
                          <a:ea typeface="Times New Roman"/>
                          <a:cs typeface="Times New Roman"/>
                          <a:sym typeface="Times New Roman"/>
                        </a:rPr>
                        <a:t>9.</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tabLst>
                          <a:tab pos="165100" algn="l"/>
                        </a:tabLst>
                        <a:defRPr b="0" i="0" sz="1800"/>
                      </a:pPr>
                      <a:r>
                        <a:rPr>
                          <a:solidFill>
                            <a:srgbClr val="072C69"/>
                          </a:solidFill>
                          <a:uFill>
                            <a:solidFill/>
                          </a:uFill>
                          <a:latin typeface="Times New Roman"/>
                          <a:ea typeface="Times New Roman"/>
                          <a:cs typeface="Times New Roman"/>
                          <a:sym typeface="Times New Roman"/>
                        </a:rPr>
                        <a:t>Проведение анализа и подготовка предложений по совершенствованию </a:t>
                      </a:r>
                      <a:r>
                        <a:rPr>
                          <a:solidFill>
                            <a:srgbClr val="072C69"/>
                          </a:solidFill>
                          <a:uFill>
                            <a:solidFill/>
                          </a:uFill>
                          <a:latin typeface="Times New Roman Bold"/>
                          <a:ea typeface="Times New Roman Bold"/>
                          <a:cs typeface="Times New Roman Bold"/>
                          <a:sym typeface="Times New Roman Bold"/>
                        </a:rPr>
                        <a:t>СНИПов и стандартов</a:t>
                      </a:r>
                      <a:r>
                        <a:rPr>
                          <a:solidFill>
                            <a:srgbClr val="072C69"/>
                          </a:solidFill>
                          <a:uFill>
                            <a:solidFill/>
                          </a:uFill>
                          <a:latin typeface="Times New Roman"/>
                          <a:ea typeface="Times New Roman"/>
                          <a:cs typeface="Times New Roman"/>
                          <a:sym typeface="Times New Roman"/>
                        </a:rPr>
                        <a:t> в сфере строительства и коммунальном секторе для повышения энергоэффективности и энергосбережения</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6350">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Times New Roman"/>
                          <a:ea typeface="Times New Roman"/>
                          <a:cs typeface="Times New Roman"/>
                          <a:sym typeface="Times New Roman"/>
                        </a:rPr>
                        <a:t>РЦ ВИЭ ЦА, </a:t>
                      </a:r>
                      <a:endParaRPr>
                        <a:solidFill>
                          <a:srgbClr val="072C69"/>
                        </a:solidFill>
                        <a:uFill>
                          <a:solidFill/>
                        </a:uFill>
                        <a:latin typeface="Times New Roman"/>
                        <a:ea typeface="Times New Roman"/>
                        <a:cs typeface="Times New Roman"/>
                        <a:sym typeface="Times New Roman"/>
                      </a:endParaRPr>
                    </a:p>
                    <a:p>
                      <a:pPr lvl="0" algn="l" defTabSz="449580">
                        <a:defRPr b="0" i="0" sz="1800"/>
                      </a:pPr>
                      <a:r>
                        <a:rPr>
                          <a:solidFill>
                            <a:srgbClr val="072C69"/>
                          </a:solidFill>
                          <a:uFill>
                            <a:solidFill/>
                          </a:uFill>
                          <a:latin typeface="Times New Roman"/>
                          <a:ea typeface="Times New Roman"/>
                          <a:cs typeface="Times New Roman"/>
                          <a:sym typeface="Times New Roman"/>
                        </a:rPr>
                        <a:t>РЭЦЦА,</a:t>
                      </a:r>
                      <a:endParaRPr>
                        <a:solidFill>
                          <a:srgbClr val="072C69"/>
                        </a:solidFill>
                        <a:uFill>
                          <a:solidFill/>
                        </a:uFill>
                        <a:latin typeface="Times New Roman"/>
                        <a:ea typeface="Times New Roman"/>
                        <a:cs typeface="Times New Roman"/>
                        <a:sym typeface="Times New Roman"/>
                      </a:endParaRPr>
                    </a:p>
                    <a:p>
                      <a:pPr lvl="0" algn="l" defTabSz="449580">
                        <a:defRPr b="0" i="0" sz="1800"/>
                      </a:pPr>
                      <a:r>
                        <a:rPr>
                          <a:solidFill>
                            <a:srgbClr val="072C69"/>
                          </a:solidFill>
                          <a:uFill>
                            <a:solidFill/>
                          </a:uFill>
                          <a:latin typeface="Times New Roman"/>
                          <a:ea typeface="Times New Roman"/>
                          <a:cs typeface="Times New Roman"/>
                          <a:sym typeface="Times New Roman"/>
                        </a:rPr>
                        <a:t>НИЦ МКУР</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3175">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Times New Roman"/>
                          <a:ea typeface="Times New Roman"/>
                          <a:cs typeface="Times New Roman"/>
                          <a:sym typeface="Times New Roman"/>
                        </a:rPr>
                        <a:t>2017 - 2018</a:t>
                      </a:r>
                    </a:p>
                  </a:txBody>
                  <a:tcPr marL="50800" marR="50800" marT="50800" marB="50800" anchor="t" anchorCtr="0" horzOverflow="overflow">
                    <a:lnL w="6350">
                      <a:solidFill>
                        <a:srgbClr val="000000"/>
                      </a:solidFill>
                      <a:miter lim="400000"/>
                    </a:lnL>
                    <a:lnR w="6350">
                      <a:solidFill>
                        <a:srgbClr val="000000"/>
                      </a:solidFill>
                      <a:miter lim="400000"/>
                    </a:lnR>
                    <a:lnT w="6350">
                      <a:solidFill>
                        <a:srgbClr val="000000"/>
                      </a:solidFill>
                      <a:miter lim="400000"/>
                    </a:lnT>
                    <a:lnB w="3175">
                      <a:solidFill>
                        <a:srgbClr val="000000"/>
                      </a:solidFill>
                      <a:miter lim="400000"/>
                    </a:lnB>
                    <a:solidFill>
                      <a:srgbClr val="000000">
                        <a:alpha val="0"/>
                      </a:srgbClr>
                    </a:solidFill>
                  </a:tcPr>
                </a:tc>
                <a:tc>
                  <a:txBody>
                    <a:bodyPr/>
                    <a:lstStyle/>
                    <a:p>
                      <a:pPr lvl="0" algn="l" defTabSz="449580">
                        <a:defRPr b="0" i="0" sz="1800"/>
                      </a:pPr>
                      <a:r>
                        <a:rPr>
                          <a:solidFill>
                            <a:srgbClr val="072C69"/>
                          </a:solidFill>
                          <a:uFill>
                            <a:solidFill/>
                          </a:uFill>
                          <a:latin typeface="Times New Roman"/>
                          <a:ea typeface="Times New Roman"/>
                          <a:cs typeface="Times New Roman"/>
                          <a:sym typeface="Times New Roman"/>
                        </a:rPr>
                        <a:t>Предложения представлены в МКУР, донорам и заинтересованным партнерам</a:t>
                      </a:r>
                    </a:p>
                  </a:txBody>
                  <a:tcPr marL="50800" marR="50800" marT="50800" marB="50800" anchor="t" anchorCtr="0" horzOverflow="overflow">
                    <a:lnL w="6350">
                      <a:solidFill>
                        <a:srgbClr val="000000"/>
                      </a:solidFill>
                      <a:miter lim="400000"/>
                    </a:lnL>
                    <a:lnR w="3175">
                      <a:solidFill>
                        <a:srgbClr val="000000"/>
                      </a:solidFill>
                      <a:miter lim="400000"/>
                    </a:lnR>
                    <a:lnT w="6350">
                      <a:solidFill>
                        <a:srgbClr val="000000"/>
                      </a:solidFill>
                      <a:miter lim="400000"/>
                    </a:lnT>
                    <a:lnB w="3175">
                      <a:solidFill>
                        <a:srgbClr val="000000"/>
                      </a:solidFill>
                      <a:miter lim="400000"/>
                    </a:lnB>
                    <a:solidFill>
                      <a:srgbClr val="000000">
                        <a:alpha val="0"/>
                      </a:srgbClr>
                    </a:solidFill>
                  </a:tcPr>
                </a:tc>
              </a:tr>
            </a:tbl>
          </a:graphicData>
        </a:graphic>
      </p:graphicFrame>
      <p:pic>
        <p:nvPicPr>
          <p:cNvPr id="172" name="image3.png"/>
          <p:cNvPicPr/>
          <p:nvPr/>
        </p:nvPicPr>
        <p:blipFill>
          <a:blip r:embed="rId3">
            <a:extLst/>
          </a:blip>
          <a:stretch>
            <a:fillRect/>
          </a:stretch>
        </p:blipFill>
        <p:spPr>
          <a:xfrm>
            <a:off x="7283090" y="5755554"/>
            <a:ext cx="1558777" cy="846579"/>
          </a:xfrm>
          <a:prstGeom prst="rect">
            <a:avLst/>
          </a:prstGeom>
          <a:ln w="12700">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